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5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63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1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58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3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96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99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62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63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4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0426-AD5D-4C2A-AFC5-B39C96E7D731}" type="datetimeFigureOut">
              <a:rPr lang="zh-TW" altLang="en-US" smtClean="0"/>
              <a:t>2018/1/28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580F-CECB-40D8-8A92-BA0FC3A3CE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23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榮恩堂教會\十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" y="44624"/>
            <a:ext cx="897687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7772400" cy="1470025"/>
          </a:xfrm>
        </p:spPr>
        <p:txBody>
          <a:bodyPr/>
          <a:lstStyle/>
          <a:p>
            <a:r>
              <a:rPr lang="en-US" altLang="zh-TW" dirty="0" smtClean="0">
                <a:latin typeface="Adobe 楷体 Std R" pitchFamily="18" charset="-128"/>
                <a:ea typeface="Adobe 楷体 Std R" pitchFamily="18" charset="-128"/>
              </a:rPr>
              <a:t>106</a:t>
            </a:r>
            <a:r>
              <a:rPr lang="zh-TW" altLang="en-US" dirty="0" smtClean="0">
                <a:latin typeface="Adobe 楷体 Std R" pitchFamily="18" charset="-128"/>
                <a:ea typeface="Adobe 楷体 Std R" pitchFamily="18" charset="-128"/>
              </a:rPr>
              <a:t>年榮恩堂年度活動</a:t>
            </a:r>
            <a:endParaRPr lang="zh-TW" altLang="en-US" dirty="0">
              <a:latin typeface="Adobe 楷体 Std R" pitchFamily="18" charset="-128"/>
              <a:ea typeface="Adobe 楷体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4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聖誕晚會</a:t>
            </a:r>
            <a:endParaRPr lang="zh-TW" altLang="en-US" dirty="0"/>
          </a:p>
        </p:txBody>
      </p:sp>
      <p:pic>
        <p:nvPicPr>
          <p:cNvPr id="11266" name="Picture 2" descr="F:\榮恩堂教會\106年活動相片\1061223聖誕晚會\IMG_4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800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聖誕晚會</a:t>
            </a:r>
            <a:endParaRPr lang="zh-TW" altLang="en-US" dirty="0"/>
          </a:p>
        </p:txBody>
      </p:sp>
      <p:pic>
        <p:nvPicPr>
          <p:cNvPr id="10242" name="Picture 2" descr="F:\榮恩堂教會\106年活動相片\1061223聖誕晚會\IMG_4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桌遊推廣</a:t>
            </a:r>
            <a:endParaRPr lang="zh-TW" altLang="en-US" dirty="0"/>
          </a:p>
        </p:txBody>
      </p:sp>
      <p:pic>
        <p:nvPicPr>
          <p:cNvPr id="1026" name="Picture 2" descr="F:\榮恩堂教會\106年活動相片\1061223聖誕晚會\IMG_4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連合親子營</a:t>
            </a:r>
            <a:r>
              <a:rPr lang="en-US" altLang="zh-TW" dirty="0" smtClean="0"/>
              <a:t>-</a:t>
            </a:r>
            <a:r>
              <a:rPr lang="zh-TW" altLang="en-US" dirty="0" smtClean="0"/>
              <a:t>水頭山莊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F:\榮恩堂教會\106年活動相片\106親子夏令營\營會相片\IMG_1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1088" cy="53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F:\榮恩堂教會\106年活動相片\106親子夏令營\營會相片\IMG_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620688"/>
            <a:ext cx="9180120" cy="61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F:\榮恩堂教會\106年活動相片\106親子夏令營\營會相片\IMG_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21790" cy="61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青少契</a:t>
            </a:r>
            <a:endParaRPr lang="zh-TW" altLang="en-US" dirty="0"/>
          </a:p>
        </p:txBody>
      </p:sp>
      <p:pic>
        <p:nvPicPr>
          <p:cNvPr id="5122" name="Picture 2" descr="F:\榮恩堂教會\106年活動相片\1060724-26澎湖青少行\IMG_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父親節</a:t>
            </a:r>
            <a:endParaRPr lang="zh-TW" altLang="en-US" dirty="0"/>
          </a:p>
        </p:txBody>
      </p:sp>
      <p:pic>
        <p:nvPicPr>
          <p:cNvPr id="6146" name="Picture 2" descr="F:\榮恩堂教會\106年活動相片\1060806父親節\_MG_1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外展計劃一</a:t>
            </a:r>
            <a:r>
              <a:rPr lang="en-US" altLang="zh-TW" dirty="0" smtClean="0"/>
              <a:t>-</a:t>
            </a:r>
            <a:r>
              <a:rPr lang="zh-TW" altLang="en-US" dirty="0" smtClean="0"/>
              <a:t>家庭華山行</a:t>
            </a:r>
            <a:endParaRPr lang="zh-TW" altLang="en-US" dirty="0"/>
          </a:p>
        </p:txBody>
      </p:sp>
      <p:pic>
        <p:nvPicPr>
          <p:cNvPr id="7170" name="Picture 2" descr="F:\榮恩堂教會\106年活動相片\1061111華山外展\IMG_3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3132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外展計劃二</a:t>
            </a:r>
            <a:r>
              <a:rPr lang="en-US" altLang="zh-TW" dirty="0"/>
              <a:t>-</a:t>
            </a:r>
            <a:r>
              <a:rPr lang="zh-TW" altLang="en-US" dirty="0" smtClean="0"/>
              <a:t>長青出遊</a:t>
            </a:r>
            <a:endParaRPr lang="zh-TW" altLang="en-US" dirty="0"/>
          </a:p>
        </p:txBody>
      </p:sp>
      <p:pic>
        <p:nvPicPr>
          <p:cNvPr id="8194" name="Picture 2" descr="F:\榮恩堂教會\106年活動相片\1061116長青嘉義出遊\IMG_3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0" y="1412776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聖誕愛宴</a:t>
            </a:r>
            <a:endParaRPr lang="zh-TW" altLang="en-US" dirty="0"/>
          </a:p>
        </p:txBody>
      </p:sp>
      <p:pic>
        <p:nvPicPr>
          <p:cNvPr id="9218" name="Picture 2" descr="F:\榮恩堂教會\106年活動相片\1061223聖誕晚會\IMG_4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</Words>
  <Application>Microsoft Office PowerPoint</Application>
  <PresentationFormat>如螢幕大小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106年榮恩堂年度活動</vt:lpstr>
      <vt:lpstr>連合親子營-水頭山莊</vt:lpstr>
      <vt:lpstr>PowerPoint 簡報</vt:lpstr>
      <vt:lpstr>PowerPoint 簡報</vt:lpstr>
      <vt:lpstr>青少契</vt:lpstr>
      <vt:lpstr>父親節</vt:lpstr>
      <vt:lpstr>外展計劃一-家庭華山行</vt:lpstr>
      <vt:lpstr>外展計劃二-長青出遊</vt:lpstr>
      <vt:lpstr>聖誕愛宴</vt:lpstr>
      <vt:lpstr>聖誕晚會</vt:lpstr>
      <vt:lpstr>聖誕晚會</vt:lpstr>
      <vt:lpstr>桌遊推廣</vt:lpstr>
    </vt:vector>
  </TitlesOfParts>
  <Company>Concordia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106年榮恩堂年度活動</dc:title>
  <dc:creator>cms</dc:creator>
  <cp:lastModifiedBy>cms</cp:lastModifiedBy>
  <cp:revision>6</cp:revision>
  <dcterms:created xsi:type="dcterms:W3CDTF">2018-01-28T12:15:48Z</dcterms:created>
  <dcterms:modified xsi:type="dcterms:W3CDTF">2018-01-28T13:20:28Z</dcterms:modified>
</cp:coreProperties>
</file>