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5" r:id="rId8"/>
    <p:sldId id="266" r:id="rId9"/>
    <p:sldId id="267" r:id="rId10"/>
    <p:sldId id="269" r:id="rId11"/>
    <p:sldId id="268" r:id="rId12"/>
    <p:sldId id="270" r:id="rId1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90426-AD5D-4C2A-AFC5-B39C96E7D731}" type="datetimeFigureOut">
              <a:rPr lang="zh-TW" altLang="en-US" smtClean="0"/>
              <a:t>2018/1/28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1580F-CECB-40D8-8A92-BA0FC3A3CEA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0358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90426-AD5D-4C2A-AFC5-B39C96E7D731}" type="datetimeFigureOut">
              <a:rPr lang="zh-TW" altLang="en-US" smtClean="0"/>
              <a:t>2018/1/28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1580F-CECB-40D8-8A92-BA0FC3A3CEA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42632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90426-AD5D-4C2A-AFC5-B39C96E7D731}" type="datetimeFigureOut">
              <a:rPr lang="zh-TW" altLang="en-US" smtClean="0"/>
              <a:t>2018/1/28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1580F-CECB-40D8-8A92-BA0FC3A3CEA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4127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90426-AD5D-4C2A-AFC5-B39C96E7D731}" type="datetimeFigureOut">
              <a:rPr lang="zh-TW" altLang="en-US" smtClean="0"/>
              <a:t>2018/1/28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1580F-CECB-40D8-8A92-BA0FC3A3CEA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35587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90426-AD5D-4C2A-AFC5-B39C96E7D731}" type="datetimeFigureOut">
              <a:rPr lang="zh-TW" altLang="en-US" smtClean="0"/>
              <a:t>2018/1/28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1580F-CECB-40D8-8A92-BA0FC3A3CEA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58321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90426-AD5D-4C2A-AFC5-B39C96E7D731}" type="datetimeFigureOut">
              <a:rPr lang="zh-TW" altLang="en-US" smtClean="0"/>
              <a:t>2018/1/28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1580F-CECB-40D8-8A92-BA0FC3A3CEA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1159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90426-AD5D-4C2A-AFC5-B39C96E7D731}" type="datetimeFigureOut">
              <a:rPr lang="zh-TW" altLang="en-US" smtClean="0"/>
              <a:t>2018/1/28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1580F-CECB-40D8-8A92-BA0FC3A3CEA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6964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90426-AD5D-4C2A-AFC5-B39C96E7D731}" type="datetimeFigureOut">
              <a:rPr lang="zh-TW" altLang="en-US" smtClean="0"/>
              <a:t>2018/1/28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1580F-CECB-40D8-8A92-BA0FC3A3CEA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7998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90426-AD5D-4C2A-AFC5-B39C96E7D731}" type="datetimeFigureOut">
              <a:rPr lang="zh-TW" altLang="en-US" smtClean="0"/>
              <a:t>2018/1/28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1580F-CECB-40D8-8A92-BA0FC3A3CEA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09620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90426-AD5D-4C2A-AFC5-B39C96E7D731}" type="datetimeFigureOut">
              <a:rPr lang="zh-TW" altLang="en-US" smtClean="0"/>
              <a:t>2018/1/28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1580F-CECB-40D8-8A92-BA0FC3A3CEA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0634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90426-AD5D-4C2A-AFC5-B39C96E7D731}" type="datetimeFigureOut">
              <a:rPr lang="zh-TW" altLang="en-US" smtClean="0"/>
              <a:t>2018/1/28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1580F-CECB-40D8-8A92-BA0FC3A3CEA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54431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C90426-AD5D-4C2A-AFC5-B39C96E7D731}" type="datetimeFigureOut">
              <a:rPr lang="zh-TW" altLang="en-US" smtClean="0"/>
              <a:t>2018/1/28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31580F-CECB-40D8-8A92-BA0FC3A3CEA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1230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榮恩堂教會\十面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29" y="44624"/>
            <a:ext cx="8976879" cy="6768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467544" y="2564904"/>
            <a:ext cx="7772400" cy="1470025"/>
          </a:xfrm>
        </p:spPr>
        <p:txBody>
          <a:bodyPr/>
          <a:lstStyle/>
          <a:p>
            <a:r>
              <a:rPr lang="en-US" altLang="zh-TW" dirty="0" smtClean="0">
                <a:latin typeface="Adobe 楷体 Std R" pitchFamily="18" charset="-128"/>
                <a:ea typeface="Adobe 楷体 Std R" pitchFamily="18" charset="-128"/>
              </a:rPr>
              <a:t>106</a:t>
            </a:r>
            <a:r>
              <a:rPr lang="zh-TW" altLang="en-US" dirty="0" smtClean="0">
                <a:latin typeface="Adobe 楷体 Std R" pitchFamily="18" charset="-128"/>
                <a:ea typeface="Adobe 楷体 Std R" pitchFamily="18" charset="-128"/>
              </a:rPr>
              <a:t>年榮恩堂年度活動</a:t>
            </a:r>
            <a:endParaRPr lang="zh-TW" altLang="en-US" dirty="0">
              <a:latin typeface="Adobe 楷体 Std R" pitchFamily="18" charset="-128"/>
              <a:ea typeface="Adobe 楷体 Std R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53471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聖誕晚會</a:t>
            </a:r>
            <a:endParaRPr lang="zh-TW" altLang="en-US" dirty="0"/>
          </a:p>
        </p:txBody>
      </p:sp>
      <p:pic>
        <p:nvPicPr>
          <p:cNvPr id="11266" name="Picture 2" descr="F:\榮恩堂教會\106年活動相片\1061223聖誕晚會\IMG_45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58000"/>
            <a:ext cx="8100000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9200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聖誕晚會</a:t>
            </a:r>
            <a:endParaRPr lang="zh-TW" altLang="en-US" dirty="0"/>
          </a:p>
        </p:txBody>
      </p:sp>
      <p:pic>
        <p:nvPicPr>
          <p:cNvPr id="10242" name="Picture 2" descr="F:\榮恩堂教會\106年活動相片\1061223聖誕晚會\IMG_447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68760"/>
            <a:ext cx="8100000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1967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桌遊推廣</a:t>
            </a:r>
            <a:endParaRPr lang="zh-TW" altLang="en-US" dirty="0"/>
          </a:p>
        </p:txBody>
      </p:sp>
      <p:pic>
        <p:nvPicPr>
          <p:cNvPr id="1026" name="Picture 2" descr="F:\榮恩堂教會\106年活動相片\1061223聖誕晚會\IMG_457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8"/>
            <a:ext cx="8100000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7493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連合親子營</a:t>
            </a:r>
            <a:r>
              <a:rPr lang="en-US" altLang="zh-TW" dirty="0" smtClean="0"/>
              <a:t>-</a:t>
            </a:r>
            <a:r>
              <a:rPr lang="zh-TW" altLang="en-US" dirty="0" smtClean="0"/>
              <a:t>水頭山莊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2050" name="Picture 2" descr="F:\榮恩堂教會\106年活動相片\106親子夏令營\營會相片\IMG_11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40768"/>
            <a:ext cx="7991088" cy="532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0148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074" name="Picture 2" descr="F:\榮恩堂教會\106年活動相片\106親子夏令營\營會相片\IMG_08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" y="620688"/>
            <a:ext cx="9180120" cy="61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8031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098" name="Picture 2" descr="F:\榮恩堂教會\106年活動相片\106親子夏令營\營會相片\IMG_07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696"/>
            <a:ext cx="9221790" cy="6147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3779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青少契</a:t>
            </a:r>
            <a:endParaRPr lang="zh-TW" altLang="en-US" dirty="0"/>
          </a:p>
        </p:txBody>
      </p:sp>
      <p:pic>
        <p:nvPicPr>
          <p:cNvPr id="5122" name="Picture 2" descr="F:\榮恩堂教會\106年活動相片\1060724-26澎湖青少行\IMG_18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68760"/>
            <a:ext cx="8100000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6559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父親節</a:t>
            </a:r>
            <a:endParaRPr lang="zh-TW" altLang="en-US" dirty="0"/>
          </a:p>
        </p:txBody>
      </p:sp>
      <p:pic>
        <p:nvPicPr>
          <p:cNvPr id="6146" name="Picture 2" descr="F:\榮恩堂教會\106年活動相片\1060806父親節\_MG_177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8100000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3415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外展計劃一</a:t>
            </a:r>
            <a:r>
              <a:rPr lang="en-US" altLang="zh-TW" dirty="0" smtClean="0"/>
              <a:t>-</a:t>
            </a:r>
            <a:r>
              <a:rPr lang="zh-TW" altLang="en-US" dirty="0" smtClean="0"/>
              <a:t>家庭華山行</a:t>
            </a:r>
            <a:endParaRPr lang="zh-TW" altLang="en-US" dirty="0"/>
          </a:p>
        </p:txBody>
      </p:sp>
      <p:pic>
        <p:nvPicPr>
          <p:cNvPr id="7170" name="Picture 2" descr="F:\榮恩堂教會\106年活動相片\1061111華山外展\IMG_35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53132"/>
            <a:ext cx="8100000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5097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外展計劃二</a:t>
            </a:r>
            <a:r>
              <a:rPr lang="en-US" altLang="zh-TW" dirty="0"/>
              <a:t>-</a:t>
            </a:r>
            <a:r>
              <a:rPr lang="zh-TW" altLang="en-US" dirty="0" smtClean="0"/>
              <a:t>長青出遊</a:t>
            </a:r>
            <a:endParaRPr lang="zh-TW" altLang="en-US" dirty="0"/>
          </a:p>
        </p:txBody>
      </p:sp>
      <p:pic>
        <p:nvPicPr>
          <p:cNvPr id="8194" name="Picture 2" descr="F:\榮恩堂教會\106年活動相片\1061116長青嘉義出遊\IMG_38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40" y="1412776"/>
            <a:ext cx="8100000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1742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聖誕愛宴</a:t>
            </a:r>
            <a:endParaRPr lang="zh-TW" altLang="en-US" dirty="0"/>
          </a:p>
        </p:txBody>
      </p:sp>
      <p:pic>
        <p:nvPicPr>
          <p:cNvPr id="9218" name="Picture 2" descr="F:\榮恩堂教會\106年活動相片\1061223聖誕晚會\IMG_44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68760"/>
            <a:ext cx="8100000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58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45</Words>
  <Application>Microsoft Office PowerPoint</Application>
  <PresentationFormat>如螢幕大小 (4:3)</PresentationFormat>
  <Paragraphs>10</Paragraphs>
  <Slides>12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3" baseType="lpstr">
      <vt:lpstr>Office 佈景主題</vt:lpstr>
      <vt:lpstr>106年榮恩堂年度活動</vt:lpstr>
      <vt:lpstr>連合親子營-水頭山莊</vt:lpstr>
      <vt:lpstr>PowerPoint 簡報</vt:lpstr>
      <vt:lpstr>PowerPoint 簡報</vt:lpstr>
      <vt:lpstr>青少契</vt:lpstr>
      <vt:lpstr>父親節</vt:lpstr>
      <vt:lpstr>外展計劃一-家庭華山行</vt:lpstr>
      <vt:lpstr>外展計劃二-長青出遊</vt:lpstr>
      <vt:lpstr>聖誕愛宴</vt:lpstr>
      <vt:lpstr>聖誕晚會</vt:lpstr>
      <vt:lpstr>聖誕晚會</vt:lpstr>
      <vt:lpstr>桌遊推廣</vt:lpstr>
    </vt:vector>
  </TitlesOfParts>
  <Company>Concordia Middle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106年榮恩堂年度活動</dc:title>
  <dc:creator>cms</dc:creator>
  <cp:lastModifiedBy>cms</cp:lastModifiedBy>
  <cp:revision>6</cp:revision>
  <dcterms:created xsi:type="dcterms:W3CDTF">2018-01-28T12:15:48Z</dcterms:created>
  <dcterms:modified xsi:type="dcterms:W3CDTF">2018-01-28T13:20:28Z</dcterms:modified>
</cp:coreProperties>
</file>