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5" r:id="rId4"/>
    <p:sldId id="258" r:id="rId5"/>
    <p:sldId id="263" r:id="rId6"/>
    <p:sldId id="264" r:id="rId7"/>
    <p:sldId id="266" r:id="rId8"/>
    <p:sldId id="267" r:id="rId9"/>
    <p:sldId id="268" r:id="rId10"/>
    <p:sldId id="269" r:id="rId11"/>
    <p:sldId id="271" r:id="rId12"/>
    <p:sldId id="270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62" r:id="rId2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14" y="-6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418A1-7081-4143-896E-15577FE44E33}" type="datetimeFigureOut">
              <a:rPr lang="zh-TW" altLang="en-US" smtClean="0"/>
              <a:t>2016/6/1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8994-ABB9-414C-96B4-59A8D79C3F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2848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418A1-7081-4143-896E-15577FE44E33}" type="datetimeFigureOut">
              <a:rPr lang="zh-TW" altLang="en-US" smtClean="0"/>
              <a:t>2016/6/1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8994-ABB9-414C-96B4-59A8D79C3F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4487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418A1-7081-4143-896E-15577FE44E33}" type="datetimeFigureOut">
              <a:rPr lang="zh-TW" altLang="en-US" smtClean="0"/>
              <a:t>2016/6/1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8994-ABB9-414C-96B4-59A8D79C3F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4082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418A1-7081-4143-896E-15577FE44E33}" type="datetimeFigureOut">
              <a:rPr lang="zh-TW" altLang="en-US" smtClean="0"/>
              <a:t>2016/6/1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8994-ABB9-414C-96B4-59A8D79C3F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86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418A1-7081-4143-896E-15577FE44E33}" type="datetimeFigureOut">
              <a:rPr lang="zh-TW" altLang="en-US" smtClean="0"/>
              <a:t>2016/6/1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8994-ABB9-414C-96B4-59A8D79C3F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1403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418A1-7081-4143-896E-15577FE44E33}" type="datetimeFigureOut">
              <a:rPr lang="zh-TW" altLang="en-US" smtClean="0"/>
              <a:t>2016/6/1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8994-ABB9-414C-96B4-59A8D79C3F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1795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418A1-7081-4143-896E-15577FE44E33}" type="datetimeFigureOut">
              <a:rPr lang="zh-TW" altLang="en-US" smtClean="0"/>
              <a:t>2016/6/1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8994-ABB9-414C-96B4-59A8D79C3F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1689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418A1-7081-4143-896E-15577FE44E33}" type="datetimeFigureOut">
              <a:rPr lang="zh-TW" altLang="en-US" smtClean="0"/>
              <a:t>2016/6/1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8994-ABB9-414C-96B4-59A8D79C3F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2116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418A1-7081-4143-896E-15577FE44E33}" type="datetimeFigureOut">
              <a:rPr lang="zh-TW" altLang="en-US" smtClean="0"/>
              <a:t>2016/6/1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8994-ABB9-414C-96B4-59A8D79C3F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3042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418A1-7081-4143-896E-15577FE44E33}" type="datetimeFigureOut">
              <a:rPr lang="zh-TW" altLang="en-US" smtClean="0"/>
              <a:t>2016/6/1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8994-ABB9-414C-96B4-59A8D79C3F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1071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418A1-7081-4143-896E-15577FE44E33}" type="datetimeFigureOut">
              <a:rPr lang="zh-TW" altLang="en-US" smtClean="0"/>
              <a:t>2016/6/1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8994-ABB9-414C-96B4-59A8D79C3F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9461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418A1-7081-4143-896E-15577FE44E33}" type="datetimeFigureOut">
              <a:rPr lang="zh-TW" altLang="en-US" smtClean="0"/>
              <a:t>2016/6/1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D8994-ABB9-414C-96B4-59A8D79C3F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830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a46pK0LsYc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ospelcrusader.com/wp-content/uploads/2016/04/The-God-Kind-of-Faith-Myles-Munro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4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5"/>
          <a:stretch/>
        </p:blipFill>
        <p:spPr bwMode="auto">
          <a:xfrm>
            <a:off x="611560" y="3585029"/>
            <a:ext cx="8382662" cy="2868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G:\益豐\教會\建堂大小事-百合花water-lily\img-507072132\rev3(1)3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-2669"/>
            <a:ext cx="7416824" cy="350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流程圖: 替代處理程序 2"/>
          <p:cNvSpPr/>
          <p:nvPr/>
        </p:nvSpPr>
        <p:spPr>
          <a:xfrm>
            <a:off x="924135" y="332656"/>
            <a:ext cx="1944216" cy="64807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擴建計劃</a:t>
            </a:r>
            <a:endParaRPr lang="zh-TW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5290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G:\益豐\教會\建堂大小事-百合花water-lily\教會水彩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077640"/>
            <a:ext cx="5199753" cy="378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42" y="260648"/>
            <a:ext cx="4802054" cy="511256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848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700808"/>
            <a:ext cx="4378149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 descr="G:\益豐\教會\教會影片用相片\DSCN95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70" r="22456"/>
          <a:stretch/>
        </p:blipFill>
        <p:spPr bwMode="auto">
          <a:xfrm>
            <a:off x="395535" y="188640"/>
            <a:ext cx="3700983" cy="56105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66868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G:\益豐\教會\建堂大小事-百合花water-lily\十面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3988" y="-563563"/>
            <a:ext cx="11993563" cy="798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 rot="21315488">
            <a:off x="637557" y="2785181"/>
            <a:ext cx="71096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您的小錢是我們的幫助</a:t>
            </a:r>
            <a:endParaRPr lang="zh-TW" altLang="en-US" sz="5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3825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518" y="0"/>
            <a:ext cx="8250631" cy="652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907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8434" name="Picture 2" descr="G:\益豐\教會\建堂大小事-百合花water-lily\vrev4edit(1)4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836712"/>
            <a:ext cx="10728176" cy="506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17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642389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G:\益豐\教會\建堂大小事-百合花water-lily\IMAG012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0000">
            <a:off x="5094140" y="2225298"/>
            <a:ext cx="3478971" cy="33434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G:\益豐\教會\建堂大小事-百合花water-lily\IMAG011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6" t="24833" r="11966" b="24611"/>
          <a:stretch/>
        </p:blipFill>
        <p:spPr bwMode="auto">
          <a:xfrm>
            <a:off x="3777148" y="3897011"/>
            <a:ext cx="2038350" cy="2686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34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0344"/>
            <a:ext cx="8023186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20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551" y="709587"/>
            <a:ext cx="6118770" cy="545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883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66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168052" y="692696"/>
            <a:ext cx="87849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榮恩堂是一個鄉下小教會，一年奉獻收入不到</a:t>
            </a:r>
            <a:r>
              <a:rPr lang="en-US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80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萬元，要規劃一個</a:t>
            </a:r>
            <a:r>
              <a:rPr lang="en-US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1,340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萬的擴建計畫有點自不量力，但是我們相信</a:t>
            </a:r>
            <a:r>
              <a:rPr lang="zh-TW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全能的神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會用祂的方式補足這個缺口，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若是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您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有感動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歡迎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為榮恩堂奉獻與代禱 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願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上帝賜福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您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們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7261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24 鉄を叩きながら てめーの魂を叩き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00392" y="5877272"/>
            <a:ext cx="609600" cy="609600"/>
          </a:xfrm>
          <a:prstGeom prst="rect">
            <a:avLst/>
          </a:prstGeom>
        </p:spPr>
      </p:pic>
      <p:pic>
        <p:nvPicPr>
          <p:cNvPr id="1028" name="Picture 4" descr="http://image.slidesharecdn.com/random-101103104240-phpapp02/95/-4-638.jpg?cb=142243305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9" y="0"/>
            <a:ext cx="91344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20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66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影片在</a:t>
            </a:r>
            <a:r>
              <a:rPr lang="en-US" altLang="zh-TW" dirty="0" err="1"/>
              <a:t>youtube</a:t>
            </a:r>
            <a:r>
              <a:rPr lang="zh-TW" altLang="zh-TW" dirty="0"/>
              <a:t>上</a:t>
            </a:r>
            <a:br>
              <a:rPr lang="zh-TW" altLang="zh-TW" dirty="0"/>
            </a:br>
            <a:r>
              <a:rPr lang="en-US" altLang="zh-TW" u="sng" dirty="0">
                <a:hlinkClick r:id="rId3"/>
              </a:rPr>
              <a:t>https://www.youtube.com/watch?v=Pa46pK0LsYc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0079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33" b="10788"/>
          <a:stretch/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67544" y="404664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神的</a:t>
            </a:r>
            <a:r>
              <a:rPr lang="zh-TW" altLang="en-US" sz="2400" b="1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僕人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栽種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627784" y="1772816"/>
            <a:ext cx="646331" cy="237500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3000" b="1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愛神的人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澆灌</a:t>
            </a:r>
            <a:endParaRPr lang="zh-TW" altLang="en-US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076056" y="3428999"/>
            <a:ext cx="262123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</a:t>
            </a:r>
            <a:r>
              <a:rPr lang="zh-TW" altLang="en-US" sz="3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使其成長</a:t>
            </a:r>
            <a:endParaRPr lang="zh-TW" altLang="en-US" sz="3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5877272"/>
            <a:ext cx="408316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百合花</a:t>
            </a:r>
            <a:r>
              <a:rPr lang="zh-TW" altLang="en-US" sz="3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就有根與芽</a:t>
            </a:r>
            <a:endParaRPr lang="zh-TW" altLang="en-US" sz="3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011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益豐\教會\建堂大小事-百合花water-lily\Luthseal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620688"/>
            <a:ext cx="1607840" cy="160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48880"/>
            <a:ext cx="8233084" cy="401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910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66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270"/>
            <a:ext cx="8352928" cy="683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944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0"/>
            <a:ext cx="7621164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587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88640"/>
            <a:ext cx="8097751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303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496" b="4422"/>
          <a:stretch/>
        </p:blipFill>
        <p:spPr bwMode="auto">
          <a:xfrm>
            <a:off x="467544" y="-171399"/>
            <a:ext cx="6671554" cy="381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173" y="3356992"/>
            <a:ext cx="7508444" cy="335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267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85" y="86839"/>
            <a:ext cx="7586979" cy="3263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IMG_989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9" r="5763"/>
          <a:stretch>
            <a:fillRect/>
          </a:stretch>
        </p:blipFill>
        <p:spPr bwMode="auto">
          <a:xfrm>
            <a:off x="5907910" y="3726363"/>
            <a:ext cx="3209925" cy="242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IMG_996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5" r="14745" b="9052"/>
          <a:stretch>
            <a:fillRect/>
          </a:stretch>
        </p:blipFill>
        <p:spPr bwMode="auto">
          <a:xfrm>
            <a:off x="21654" y="3645495"/>
            <a:ext cx="3384550" cy="266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IMG_867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101" y="3068960"/>
            <a:ext cx="2487612" cy="373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64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02897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I:\益豐及教會\1041226聖誕晚會\2015聖誕節預備\DSCN92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865" y="3750187"/>
            <a:ext cx="3831233" cy="2873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:\益豐及教會\1041226聖誕晚會\DSC084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72" y="3775971"/>
            <a:ext cx="4429393" cy="2947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益豐\教會\建堂大小事-百合花water-lily\IMG_067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230" y="476672"/>
            <a:ext cx="1345735" cy="8971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5294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94</Words>
  <Application>Microsoft Office PowerPoint</Application>
  <PresentationFormat>如螢幕大小 (4:3)</PresentationFormat>
  <Paragraphs>8</Paragraphs>
  <Slides>21</Slides>
  <Notes>0</Notes>
  <HiddenSlides>0</HiddenSlides>
  <MMClips>1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2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影片在youtube上 https://www.youtube.com/watch?v=Pa46pK0LsYc </vt:lpstr>
      <vt:lpstr>PowerPoint 簡報</vt:lpstr>
    </vt:vector>
  </TitlesOfParts>
  <Company>Concordia Middle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cms</dc:creator>
  <cp:lastModifiedBy>cms</cp:lastModifiedBy>
  <cp:revision>23</cp:revision>
  <dcterms:created xsi:type="dcterms:W3CDTF">2016-05-28T01:46:14Z</dcterms:created>
  <dcterms:modified xsi:type="dcterms:W3CDTF">2016-06-01T00:31:13Z</dcterms:modified>
</cp:coreProperties>
</file>