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8" r:id="rId8"/>
    <p:sldId id="267" r:id="rId9"/>
    <p:sldId id="269" r:id="rId10"/>
    <p:sldId id="263" r:id="rId11"/>
    <p:sldId id="264" r:id="rId12"/>
    <p:sldId id="266" r:id="rId13"/>
    <p:sldId id="265" r:id="rId14"/>
    <p:sldId id="270" r:id="rId15"/>
    <p:sldId id="272" r:id="rId16"/>
    <p:sldId id="271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5BC37C-C50D-473E-B968-719455E1E031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F33864C-677F-471D-949C-B3064450B876}">
      <dgm:prSet phldrT="[文字]" custT="1"/>
      <dgm:spPr/>
      <dgm:t>
        <a:bodyPr/>
        <a:lstStyle/>
        <a:p>
          <a:r>
            <a:rPr lang="zh-TW" altLang="en-US" sz="3200" dirty="0" smtClean="0"/>
            <a:t>爭取支援  提供意見  視野擴大     </a:t>
          </a:r>
          <a:endParaRPr lang="zh-TW" altLang="en-US" sz="3200" dirty="0"/>
        </a:p>
      </dgm:t>
    </dgm:pt>
    <dgm:pt modelId="{BE92F733-A3A8-4386-A5BF-73E1C63ABC24}" type="parTrans" cxnId="{38933392-278B-4F02-9307-64F6BE0828A6}">
      <dgm:prSet/>
      <dgm:spPr/>
      <dgm:t>
        <a:bodyPr/>
        <a:lstStyle/>
        <a:p>
          <a:endParaRPr lang="zh-TW" altLang="en-US"/>
        </a:p>
      </dgm:t>
    </dgm:pt>
    <dgm:pt modelId="{DDD2A747-B000-4718-9E9F-EC7E965C4202}" type="sibTrans" cxnId="{38933392-278B-4F02-9307-64F6BE0828A6}">
      <dgm:prSet/>
      <dgm:spPr/>
      <dgm:t>
        <a:bodyPr/>
        <a:lstStyle/>
        <a:p>
          <a:endParaRPr lang="zh-TW" altLang="en-US"/>
        </a:p>
      </dgm:t>
    </dgm:pt>
    <dgm:pt modelId="{31FBB0F5-53DB-4A85-8BAA-98334A6C564B}">
      <dgm:prSet phldrT="[文字]" custT="1"/>
      <dgm:spPr/>
      <dgm:t>
        <a:bodyPr/>
        <a:lstStyle/>
        <a:p>
          <a:r>
            <a:rPr lang="zh-TW" altLang="en-US" sz="3200" dirty="0" smtClean="0"/>
            <a:t>建立平台  向下扎根   凝聚力量</a:t>
          </a:r>
          <a:endParaRPr lang="zh-TW" altLang="en-US" sz="3200" dirty="0"/>
        </a:p>
      </dgm:t>
    </dgm:pt>
    <dgm:pt modelId="{508847DA-DC25-43DA-917C-6CF13029F31D}" type="parTrans" cxnId="{1F54C6FF-943C-4736-9DA2-1A990050D870}">
      <dgm:prSet/>
      <dgm:spPr/>
      <dgm:t>
        <a:bodyPr/>
        <a:lstStyle/>
        <a:p>
          <a:endParaRPr lang="zh-TW" altLang="en-US"/>
        </a:p>
      </dgm:t>
    </dgm:pt>
    <dgm:pt modelId="{2AAE9208-DB92-478A-A58F-F71DD5F1048A}" type="sibTrans" cxnId="{1F54C6FF-943C-4736-9DA2-1A990050D870}">
      <dgm:prSet/>
      <dgm:spPr/>
      <dgm:t>
        <a:bodyPr/>
        <a:lstStyle/>
        <a:p>
          <a:endParaRPr lang="zh-TW" altLang="en-US"/>
        </a:p>
      </dgm:t>
    </dgm:pt>
    <dgm:pt modelId="{BBD34EB6-5EF5-4777-AEFD-9274CBDEBD57}" type="pres">
      <dgm:prSet presAssocID="{335BC37C-C50D-473E-B968-719455E1E031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B4216DD-48C8-4A85-914B-72226A711B73}" type="pres">
      <dgm:prSet presAssocID="{335BC37C-C50D-473E-B968-719455E1E031}" presName="divider" presStyleLbl="fgShp" presStyleIdx="0" presStyleCnt="1"/>
      <dgm:spPr/>
    </dgm:pt>
    <dgm:pt modelId="{EF657C6B-C5C1-4753-89A4-E140EAD47E3D}" type="pres">
      <dgm:prSet presAssocID="{8F33864C-677F-471D-949C-B3064450B876}" presName="downArrow" presStyleLbl="node1" presStyleIdx="0" presStyleCnt="2"/>
      <dgm:spPr/>
    </dgm:pt>
    <dgm:pt modelId="{64BF326B-67E0-43FD-B08E-2F3954296267}" type="pres">
      <dgm:prSet presAssocID="{8F33864C-677F-471D-949C-B3064450B876}" presName="downArrowText" presStyleLbl="revTx" presStyleIdx="0" presStyleCnt="2" custLinFactNeighborX="7031" custLinFactNeighborY="-99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DBDE75-8FDD-400C-80F3-0CAD0471F489}" type="pres">
      <dgm:prSet presAssocID="{31FBB0F5-53DB-4A85-8BAA-98334A6C564B}" presName="upArrow" presStyleLbl="node1" presStyleIdx="1" presStyleCnt="2"/>
      <dgm:spPr/>
    </dgm:pt>
    <dgm:pt modelId="{9D2A9F3D-D398-469C-8DE3-EAF14934A839}" type="pres">
      <dgm:prSet presAssocID="{31FBB0F5-53DB-4A85-8BAA-98334A6C564B}" presName="upArrowText" presStyleLbl="revTx" presStyleIdx="1" presStyleCnt="2" custLinFactNeighborX="-8201" custLinFactNeighborY="152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F4672C8-DA06-4118-AC4D-CF17A3051E55}" type="presOf" srcId="{8F33864C-677F-471D-949C-B3064450B876}" destId="{64BF326B-67E0-43FD-B08E-2F3954296267}" srcOrd="0" destOrd="0" presId="urn:microsoft.com/office/officeart/2005/8/layout/arrow3"/>
    <dgm:cxn modelId="{1F54C6FF-943C-4736-9DA2-1A990050D870}" srcId="{335BC37C-C50D-473E-B968-719455E1E031}" destId="{31FBB0F5-53DB-4A85-8BAA-98334A6C564B}" srcOrd="1" destOrd="0" parTransId="{508847DA-DC25-43DA-917C-6CF13029F31D}" sibTransId="{2AAE9208-DB92-478A-A58F-F71DD5F1048A}"/>
    <dgm:cxn modelId="{38933392-278B-4F02-9307-64F6BE0828A6}" srcId="{335BC37C-C50D-473E-B968-719455E1E031}" destId="{8F33864C-677F-471D-949C-B3064450B876}" srcOrd="0" destOrd="0" parTransId="{BE92F733-A3A8-4386-A5BF-73E1C63ABC24}" sibTransId="{DDD2A747-B000-4718-9E9F-EC7E965C4202}"/>
    <dgm:cxn modelId="{7C8FC9FC-3178-4B93-8C8D-B7FE89A2823A}" type="presOf" srcId="{335BC37C-C50D-473E-B968-719455E1E031}" destId="{BBD34EB6-5EF5-4777-AEFD-9274CBDEBD57}" srcOrd="0" destOrd="0" presId="urn:microsoft.com/office/officeart/2005/8/layout/arrow3"/>
    <dgm:cxn modelId="{E9D14F48-36FB-4768-8EE6-8D605E2873B3}" type="presOf" srcId="{31FBB0F5-53DB-4A85-8BAA-98334A6C564B}" destId="{9D2A9F3D-D398-469C-8DE3-EAF14934A839}" srcOrd="0" destOrd="0" presId="urn:microsoft.com/office/officeart/2005/8/layout/arrow3"/>
    <dgm:cxn modelId="{1E2C642B-E689-4597-867E-25072BC51AAD}" type="presParOf" srcId="{BBD34EB6-5EF5-4777-AEFD-9274CBDEBD57}" destId="{DB4216DD-48C8-4A85-914B-72226A711B73}" srcOrd="0" destOrd="0" presId="urn:microsoft.com/office/officeart/2005/8/layout/arrow3"/>
    <dgm:cxn modelId="{4E1B11E3-BDA0-4214-BC59-2FE3515F30F4}" type="presParOf" srcId="{BBD34EB6-5EF5-4777-AEFD-9274CBDEBD57}" destId="{EF657C6B-C5C1-4753-89A4-E140EAD47E3D}" srcOrd="1" destOrd="0" presId="urn:microsoft.com/office/officeart/2005/8/layout/arrow3"/>
    <dgm:cxn modelId="{57DCAA64-87DE-4B8B-804A-A858FCF25940}" type="presParOf" srcId="{BBD34EB6-5EF5-4777-AEFD-9274CBDEBD57}" destId="{64BF326B-67E0-43FD-B08E-2F3954296267}" srcOrd="2" destOrd="0" presId="urn:microsoft.com/office/officeart/2005/8/layout/arrow3"/>
    <dgm:cxn modelId="{AF78E8BD-15B3-4E20-885F-5DCC85F07D8B}" type="presParOf" srcId="{BBD34EB6-5EF5-4777-AEFD-9274CBDEBD57}" destId="{78DBDE75-8FDD-400C-80F3-0CAD0471F489}" srcOrd="3" destOrd="0" presId="urn:microsoft.com/office/officeart/2005/8/layout/arrow3"/>
    <dgm:cxn modelId="{A8CE2B60-411D-4A21-A338-03C2533AEFB0}" type="presParOf" srcId="{BBD34EB6-5EF5-4777-AEFD-9274CBDEBD57}" destId="{9D2A9F3D-D398-469C-8DE3-EAF14934A839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B896A4-52BA-41C0-A232-AC5719B76F2B}" type="doc">
      <dgm:prSet loTypeId="urn:microsoft.com/office/officeart/2005/8/layout/hierarchy3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71B6607-4CFB-4834-80F2-8549BEBCCF45}">
      <dgm:prSet phldrT="[文字]"/>
      <dgm:spPr/>
      <dgm:t>
        <a:bodyPr/>
        <a:lstStyle/>
        <a:p>
          <a:r>
            <a:rPr lang="zh-TW" altLang="en-US" dirty="0" smtClean="0"/>
            <a:t>里長</a:t>
          </a:r>
          <a:endParaRPr lang="zh-TW" altLang="en-US" dirty="0"/>
        </a:p>
      </dgm:t>
    </dgm:pt>
    <dgm:pt modelId="{A7ADBE09-8519-49AB-92A6-89EB48779F93}" type="parTrans" cxnId="{F705ECE4-6B8D-4040-A503-760D7396BDA0}">
      <dgm:prSet/>
      <dgm:spPr/>
      <dgm:t>
        <a:bodyPr/>
        <a:lstStyle/>
        <a:p>
          <a:endParaRPr lang="zh-TW" altLang="en-US"/>
        </a:p>
      </dgm:t>
    </dgm:pt>
    <dgm:pt modelId="{2A37DC37-55C8-4864-8F1E-46EAC4E72390}" type="sibTrans" cxnId="{F705ECE4-6B8D-4040-A503-760D7396BDA0}">
      <dgm:prSet/>
      <dgm:spPr/>
      <dgm:t>
        <a:bodyPr/>
        <a:lstStyle/>
        <a:p>
          <a:endParaRPr lang="zh-TW" altLang="en-US"/>
        </a:p>
      </dgm:t>
    </dgm:pt>
    <dgm:pt modelId="{F97C044C-8E67-430C-A561-C6863533E41B}">
      <dgm:prSet phldrT="[文字]" custT="1"/>
      <dgm:spPr/>
      <dgm:t>
        <a:bodyPr/>
        <a:lstStyle/>
        <a:p>
          <a:r>
            <a:rPr lang="zh-TW" altLang="en-US" sz="2800" dirty="0" smtClean="0"/>
            <a:t>志工</a:t>
          </a:r>
          <a:endParaRPr lang="zh-TW" altLang="en-US" sz="2800" dirty="0"/>
        </a:p>
      </dgm:t>
    </dgm:pt>
    <dgm:pt modelId="{883E539C-4126-4DC1-9289-15F355CA5B46}" type="parTrans" cxnId="{4604F5EE-5780-4F29-AC03-08C2E4238373}">
      <dgm:prSet/>
      <dgm:spPr/>
      <dgm:t>
        <a:bodyPr/>
        <a:lstStyle/>
        <a:p>
          <a:endParaRPr lang="zh-TW" altLang="en-US" sz="2800"/>
        </a:p>
      </dgm:t>
    </dgm:pt>
    <dgm:pt modelId="{10A5F88D-38FE-4B1B-92DA-A4E3EF65FFF3}" type="sibTrans" cxnId="{4604F5EE-5780-4F29-AC03-08C2E4238373}">
      <dgm:prSet/>
      <dgm:spPr/>
      <dgm:t>
        <a:bodyPr/>
        <a:lstStyle/>
        <a:p>
          <a:endParaRPr lang="zh-TW" altLang="en-US"/>
        </a:p>
      </dgm:t>
    </dgm:pt>
    <dgm:pt modelId="{281876F5-294F-44BB-8746-99B52D304702}">
      <dgm:prSet phldrT="[文字]" custT="1"/>
      <dgm:spPr/>
      <dgm:t>
        <a:bodyPr/>
        <a:lstStyle/>
        <a:p>
          <a:r>
            <a:rPr lang="zh-TW" altLang="en-US" sz="2800" dirty="0" smtClean="0"/>
            <a:t>場地、經費</a:t>
          </a:r>
          <a:endParaRPr lang="zh-TW" altLang="en-US" sz="2800" dirty="0"/>
        </a:p>
      </dgm:t>
    </dgm:pt>
    <dgm:pt modelId="{2BF78F60-8817-4B41-859C-B55C9BC6B807}" type="parTrans" cxnId="{03FA876C-D48C-41BB-934C-378390F544C5}">
      <dgm:prSet/>
      <dgm:spPr/>
      <dgm:t>
        <a:bodyPr/>
        <a:lstStyle/>
        <a:p>
          <a:endParaRPr lang="zh-TW" altLang="en-US" sz="2800"/>
        </a:p>
      </dgm:t>
    </dgm:pt>
    <dgm:pt modelId="{0F0BA5D1-ECC3-498A-A04A-3CF74DB75775}" type="sibTrans" cxnId="{03FA876C-D48C-41BB-934C-378390F544C5}">
      <dgm:prSet/>
      <dgm:spPr/>
      <dgm:t>
        <a:bodyPr/>
        <a:lstStyle/>
        <a:p>
          <a:endParaRPr lang="zh-TW" altLang="en-US"/>
        </a:p>
      </dgm:t>
    </dgm:pt>
    <dgm:pt modelId="{A6F5B109-2F01-4A7A-ADDE-25F5FAC28E55}">
      <dgm:prSet phldrT="[文字]"/>
      <dgm:spPr/>
      <dgm:t>
        <a:bodyPr/>
        <a:lstStyle/>
        <a:p>
          <a:r>
            <a:rPr lang="zh-TW" altLang="en-US" dirty="0" smtClean="0"/>
            <a:t>分會</a:t>
          </a:r>
          <a:endParaRPr lang="zh-TW" altLang="en-US" dirty="0"/>
        </a:p>
      </dgm:t>
    </dgm:pt>
    <dgm:pt modelId="{FE5034ED-6CAB-4945-AAC6-4942247C1F52}" type="parTrans" cxnId="{A8AD8318-FE40-4E21-87E9-53B9C0E81942}">
      <dgm:prSet/>
      <dgm:spPr/>
      <dgm:t>
        <a:bodyPr/>
        <a:lstStyle/>
        <a:p>
          <a:endParaRPr lang="zh-TW" altLang="en-US"/>
        </a:p>
      </dgm:t>
    </dgm:pt>
    <dgm:pt modelId="{4915ECF0-17B5-4A36-949E-8FAFD455C501}" type="sibTrans" cxnId="{A8AD8318-FE40-4E21-87E9-53B9C0E81942}">
      <dgm:prSet/>
      <dgm:spPr/>
      <dgm:t>
        <a:bodyPr/>
        <a:lstStyle/>
        <a:p>
          <a:endParaRPr lang="zh-TW" altLang="en-US"/>
        </a:p>
      </dgm:t>
    </dgm:pt>
    <dgm:pt modelId="{9608E50E-5145-4F81-8B49-5B1AB3FC95C0}">
      <dgm:prSet phldrT="[文字]" custT="1"/>
      <dgm:spPr/>
      <dgm:t>
        <a:bodyPr/>
        <a:lstStyle/>
        <a:p>
          <a:r>
            <a:rPr lang="zh-TW" altLang="en-US" sz="2800" dirty="0" smtClean="0"/>
            <a:t>志工</a:t>
          </a:r>
          <a:endParaRPr lang="zh-TW" altLang="en-US" sz="2800" dirty="0"/>
        </a:p>
      </dgm:t>
    </dgm:pt>
    <dgm:pt modelId="{16BDA34C-2A42-4E2D-990F-C75C5F6AA078}" type="parTrans" cxnId="{B85DEB80-5318-4BBF-9BEE-5BE9905854A2}">
      <dgm:prSet/>
      <dgm:spPr/>
      <dgm:t>
        <a:bodyPr/>
        <a:lstStyle/>
        <a:p>
          <a:endParaRPr lang="zh-TW" altLang="en-US" sz="2800"/>
        </a:p>
      </dgm:t>
    </dgm:pt>
    <dgm:pt modelId="{DE7D8B29-67B6-43A4-85D2-CF7913F9E5B1}" type="sibTrans" cxnId="{B85DEB80-5318-4BBF-9BEE-5BE9905854A2}">
      <dgm:prSet/>
      <dgm:spPr/>
      <dgm:t>
        <a:bodyPr/>
        <a:lstStyle/>
        <a:p>
          <a:endParaRPr lang="zh-TW" altLang="en-US"/>
        </a:p>
      </dgm:t>
    </dgm:pt>
    <dgm:pt modelId="{EBD67A10-D62C-4CA3-B0A8-17CE998CE6E6}">
      <dgm:prSet phldrT="[文字]" custT="1"/>
      <dgm:spPr/>
      <dgm:t>
        <a:bodyPr/>
        <a:lstStyle/>
        <a:p>
          <a:r>
            <a:rPr lang="zh-TW" altLang="en-US" sz="2800" dirty="0" smtClean="0"/>
            <a:t>課程</a:t>
          </a:r>
          <a:endParaRPr lang="zh-TW" altLang="en-US" sz="2800" dirty="0"/>
        </a:p>
      </dgm:t>
    </dgm:pt>
    <dgm:pt modelId="{FDF9A722-A39A-49DD-9662-049125EB7DE1}" type="parTrans" cxnId="{98A6ACF8-A203-46C7-8203-6663DCFEDC68}">
      <dgm:prSet/>
      <dgm:spPr/>
      <dgm:t>
        <a:bodyPr/>
        <a:lstStyle/>
        <a:p>
          <a:endParaRPr lang="zh-TW" altLang="en-US" sz="2800"/>
        </a:p>
      </dgm:t>
    </dgm:pt>
    <dgm:pt modelId="{0A9A1F93-984F-4709-8AD5-C2B56ECD6D35}" type="sibTrans" cxnId="{98A6ACF8-A203-46C7-8203-6663DCFEDC68}">
      <dgm:prSet/>
      <dgm:spPr/>
      <dgm:t>
        <a:bodyPr/>
        <a:lstStyle/>
        <a:p>
          <a:endParaRPr lang="zh-TW" altLang="en-US"/>
        </a:p>
      </dgm:t>
    </dgm:pt>
    <dgm:pt modelId="{A3FDEB8D-7FD0-44CF-9106-F8016A2CB6BE}" type="pres">
      <dgm:prSet presAssocID="{E6B896A4-52BA-41C0-A232-AC5719B76F2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5986A2B4-E1CD-4652-88E7-E1DF74D09D06}" type="pres">
      <dgm:prSet presAssocID="{771B6607-4CFB-4834-80F2-8549BEBCCF45}" presName="root" presStyleCnt="0"/>
      <dgm:spPr/>
    </dgm:pt>
    <dgm:pt modelId="{99FAB9D2-F901-4D54-AA7A-2DECD8500521}" type="pres">
      <dgm:prSet presAssocID="{771B6607-4CFB-4834-80F2-8549BEBCCF45}" presName="rootComposite" presStyleCnt="0"/>
      <dgm:spPr/>
    </dgm:pt>
    <dgm:pt modelId="{BC3EAFE0-BEE4-457C-82B3-EDDB0C646572}" type="pres">
      <dgm:prSet presAssocID="{771B6607-4CFB-4834-80F2-8549BEBCCF45}" presName="rootText" presStyleLbl="node1" presStyleIdx="0" presStyleCnt="2" custScaleX="67565" custScaleY="57783"/>
      <dgm:spPr/>
      <dgm:t>
        <a:bodyPr/>
        <a:lstStyle/>
        <a:p>
          <a:endParaRPr lang="zh-TW" altLang="en-US"/>
        </a:p>
      </dgm:t>
    </dgm:pt>
    <dgm:pt modelId="{A3266B2E-B9AE-476A-92C9-62FA4316986F}" type="pres">
      <dgm:prSet presAssocID="{771B6607-4CFB-4834-80F2-8549BEBCCF45}" presName="rootConnector" presStyleLbl="node1" presStyleIdx="0" presStyleCnt="2"/>
      <dgm:spPr/>
      <dgm:t>
        <a:bodyPr/>
        <a:lstStyle/>
        <a:p>
          <a:endParaRPr lang="zh-TW" altLang="en-US"/>
        </a:p>
      </dgm:t>
    </dgm:pt>
    <dgm:pt modelId="{1C0C9FF2-591E-4CF9-9F0B-0706389C2868}" type="pres">
      <dgm:prSet presAssocID="{771B6607-4CFB-4834-80F2-8549BEBCCF45}" presName="childShape" presStyleCnt="0"/>
      <dgm:spPr/>
    </dgm:pt>
    <dgm:pt modelId="{14EAD18E-A415-41AF-9886-C99C9E1FEC00}" type="pres">
      <dgm:prSet presAssocID="{883E539C-4126-4DC1-9289-15F355CA5B46}" presName="Name13" presStyleLbl="parChTrans1D2" presStyleIdx="0" presStyleCnt="4"/>
      <dgm:spPr/>
      <dgm:t>
        <a:bodyPr/>
        <a:lstStyle/>
        <a:p>
          <a:endParaRPr lang="zh-TW" altLang="en-US"/>
        </a:p>
      </dgm:t>
    </dgm:pt>
    <dgm:pt modelId="{674C2129-EDC1-4321-BEDA-E109C00316AB}" type="pres">
      <dgm:prSet presAssocID="{F97C044C-8E67-430C-A561-C6863533E41B}" presName="childText" presStyleLbl="bgAcc1" presStyleIdx="0" presStyleCnt="4" custScaleX="59315" custScaleY="4496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E4A806-4B0E-41A2-83C2-2AFA281F17F6}" type="pres">
      <dgm:prSet presAssocID="{2BF78F60-8817-4B41-859C-B55C9BC6B807}" presName="Name13" presStyleLbl="parChTrans1D2" presStyleIdx="1" presStyleCnt="4"/>
      <dgm:spPr/>
      <dgm:t>
        <a:bodyPr/>
        <a:lstStyle/>
        <a:p>
          <a:endParaRPr lang="zh-TW" altLang="en-US"/>
        </a:p>
      </dgm:t>
    </dgm:pt>
    <dgm:pt modelId="{DFAA7DEE-0E32-40B2-A6AB-C9AC30427F25}" type="pres">
      <dgm:prSet presAssocID="{281876F5-294F-44BB-8746-99B52D304702}" presName="childText" presStyleLbl="bgAcc1" presStyleIdx="1" presStyleCnt="4" custScaleX="62770" custScaleY="42476" custLinFactNeighborX="1459" custLinFactNeighborY="187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D0A59E-2381-4253-AF80-6DB361ADB812}" type="pres">
      <dgm:prSet presAssocID="{A6F5B109-2F01-4A7A-ADDE-25F5FAC28E55}" presName="root" presStyleCnt="0"/>
      <dgm:spPr/>
    </dgm:pt>
    <dgm:pt modelId="{8A5D9B39-1BC4-40C4-981B-D2D1C38F9F91}" type="pres">
      <dgm:prSet presAssocID="{A6F5B109-2F01-4A7A-ADDE-25F5FAC28E55}" presName="rootComposite" presStyleCnt="0"/>
      <dgm:spPr/>
    </dgm:pt>
    <dgm:pt modelId="{D1089463-D49E-4B4C-90E3-EF4A18B0BE99}" type="pres">
      <dgm:prSet presAssocID="{A6F5B109-2F01-4A7A-ADDE-25F5FAC28E55}" presName="rootText" presStyleLbl="node1" presStyleIdx="1" presStyleCnt="2" custScaleX="68253" custScaleY="57783"/>
      <dgm:spPr/>
      <dgm:t>
        <a:bodyPr/>
        <a:lstStyle/>
        <a:p>
          <a:endParaRPr lang="zh-TW" altLang="en-US"/>
        </a:p>
      </dgm:t>
    </dgm:pt>
    <dgm:pt modelId="{CFDD821F-F846-449A-B93C-9351295188CE}" type="pres">
      <dgm:prSet presAssocID="{A6F5B109-2F01-4A7A-ADDE-25F5FAC28E55}" presName="rootConnector" presStyleLbl="node1" presStyleIdx="1" presStyleCnt="2"/>
      <dgm:spPr/>
      <dgm:t>
        <a:bodyPr/>
        <a:lstStyle/>
        <a:p>
          <a:endParaRPr lang="zh-TW" altLang="en-US"/>
        </a:p>
      </dgm:t>
    </dgm:pt>
    <dgm:pt modelId="{291B4355-37CC-40A0-A63A-547674D34D1F}" type="pres">
      <dgm:prSet presAssocID="{A6F5B109-2F01-4A7A-ADDE-25F5FAC28E55}" presName="childShape" presStyleCnt="0"/>
      <dgm:spPr/>
    </dgm:pt>
    <dgm:pt modelId="{84352B9E-F433-4A83-AD75-0370792D948D}" type="pres">
      <dgm:prSet presAssocID="{16BDA34C-2A42-4E2D-990F-C75C5F6AA078}" presName="Name13" presStyleLbl="parChTrans1D2" presStyleIdx="2" presStyleCnt="4"/>
      <dgm:spPr/>
      <dgm:t>
        <a:bodyPr/>
        <a:lstStyle/>
        <a:p>
          <a:endParaRPr lang="zh-TW" altLang="en-US"/>
        </a:p>
      </dgm:t>
    </dgm:pt>
    <dgm:pt modelId="{3E84CC56-6127-493D-85CB-8B56AEE73D90}" type="pres">
      <dgm:prSet presAssocID="{9608E50E-5145-4F81-8B49-5B1AB3FC95C0}" presName="childText" presStyleLbl="bgAcc1" presStyleIdx="2" presStyleCnt="4" custScaleX="56791" custScaleY="449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653A3F-D431-4F8D-9761-E393B474E8C7}" type="pres">
      <dgm:prSet presAssocID="{FDF9A722-A39A-49DD-9662-049125EB7DE1}" presName="Name13" presStyleLbl="parChTrans1D2" presStyleIdx="3" presStyleCnt="4"/>
      <dgm:spPr/>
      <dgm:t>
        <a:bodyPr/>
        <a:lstStyle/>
        <a:p>
          <a:endParaRPr lang="zh-TW" altLang="en-US"/>
        </a:p>
      </dgm:t>
    </dgm:pt>
    <dgm:pt modelId="{5B9B88AB-381B-4C02-92E0-4E4BCA1F90EE}" type="pres">
      <dgm:prSet presAssocID="{EBD67A10-D62C-4CA3-B0A8-17CE998CE6E6}" presName="childText" presStyleLbl="bgAcc1" presStyleIdx="3" presStyleCnt="4" custScaleX="60739" custScaleY="40166" custLinFactNeighborX="1763" custLinFactNeighborY="379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6855A42-64DE-4073-A7C6-A86D8B9E7E8D}" type="presOf" srcId="{FDF9A722-A39A-49DD-9662-049125EB7DE1}" destId="{C7653A3F-D431-4F8D-9761-E393B474E8C7}" srcOrd="0" destOrd="0" presId="urn:microsoft.com/office/officeart/2005/8/layout/hierarchy3"/>
    <dgm:cxn modelId="{A8AD8318-FE40-4E21-87E9-53B9C0E81942}" srcId="{E6B896A4-52BA-41C0-A232-AC5719B76F2B}" destId="{A6F5B109-2F01-4A7A-ADDE-25F5FAC28E55}" srcOrd="1" destOrd="0" parTransId="{FE5034ED-6CAB-4945-AAC6-4942247C1F52}" sibTransId="{4915ECF0-17B5-4A36-949E-8FAFD455C501}"/>
    <dgm:cxn modelId="{B85DEB80-5318-4BBF-9BEE-5BE9905854A2}" srcId="{A6F5B109-2F01-4A7A-ADDE-25F5FAC28E55}" destId="{9608E50E-5145-4F81-8B49-5B1AB3FC95C0}" srcOrd="0" destOrd="0" parTransId="{16BDA34C-2A42-4E2D-990F-C75C5F6AA078}" sibTransId="{DE7D8B29-67B6-43A4-85D2-CF7913F9E5B1}"/>
    <dgm:cxn modelId="{830733E2-8728-453C-AC3C-5AC20A752232}" type="presOf" srcId="{281876F5-294F-44BB-8746-99B52D304702}" destId="{DFAA7DEE-0E32-40B2-A6AB-C9AC30427F25}" srcOrd="0" destOrd="0" presId="urn:microsoft.com/office/officeart/2005/8/layout/hierarchy3"/>
    <dgm:cxn modelId="{98A6ACF8-A203-46C7-8203-6663DCFEDC68}" srcId="{A6F5B109-2F01-4A7A-ADDE-25F5FAC28E55}" destId="{EBD67A10-D62C-4CA3-B0A8-17CE998CE6E6}" srcOrd="1" destOrd="0" parTransId="{FDF9A722-A39A-49DD-9662-049125EB7DE1}" sibTransId="{0A9A1F93-984F-4709-8AD5-C2B56ECD6D35}"/>
    <dgm:cxn modelId="{542D55A2-F0B7-488F-85C2-08EB4644401F}" type="presOf" srcId="{A6F5B109-2F01-4A7A-ADDE-25F5FAC28E55}" destId="{CFDD821F-F846-449A-B93C-9351295188CE}" srcOrd="1" destOrd="0" presId="urn:microsoft.com/office/officeart/2005/8/layout/hierarchy3"/>
    <dgm:cxn modelId="{C617EC0D-ABE3-4256-A473-68B389C6839E}" type="presOf" srcId="{2BF78F60-8817-4B41-859C-B55C9BC6B807}" destId="{4DE4A806-4B0E-41A2-83C2-2AFA281F17F6}" srcOrd="0" destOrd="0" presId="urn:microsoft.com/office/officeart/2005/8/layout/hierarchy3"/>
    <dgm:cxn modelId="{71F4197D-47C6-4874-824E-7FD37790642A}" type="presOf" srcId="{16BDA34C-2A42-4E2D-990F-C75C5F6AA078}" destId="{84352B9E-F433-4A83-AD75-0370792D948D}" srcOrd="0" destOrd="0" presId="urn:microsoft.com/office/officeart/2005/8/layout/hierarchy3"/>
    <dgm:cxn modelId="{03FA876C-D48C-41BB-934C-378390F544C5}" srcId="{771B6607-4CFB-4834-80F2-8549BEBCCF45}" destId="{281876F5-294F-44BB-8746-99B52D304702}" srcOrd="1" destOrd="0" parTransId="{2BF78F60-8817-4B41-859C-B55C9BC6B807}" sibTransId="{0F0BA5D1-ECC3-498A-A04A-3CF74DB75775}"/>
    <dgm:cxn modelId="{2CE9ACFC-20F7-4832-A65E-3E1E50712CBE}" type="presOf" srcId="{E6B896A4-52BA-41C0-A232-AC5719B76F2B}" destId="{A3FDEB8D-7FD0-44CF-9106-F8016A2CB6BE}" srcOrd="0" destOrd="0" presId="urn:microsoft.com/office/officeart/2005/8/layout/hierarchy3"/>
    <dgm:cxn modelId="{4604F5EE-5780-4F29-AC03-08C2E4238373}" srcId="{771B6607-4CFB-4834-80F2-8549BEBCCF45}" destId="{F97C044C-8E67-430C-A561-C6863533E41B}" srcOrd="0" destOrd="0" parTransId="{883E539C-4126-4DC1-9289-15F355CA5B46}" sibTransId="{10A5F88D-38FE-4B1B-92DA-A4E3EF65FFF3}"/>
    <dgm:cxn modelId="{96F8F5E1-6990-450D-AB1C-2D363FC2FA01}" type="presOf" srcId="{A6F5B109-2F01-4A7A-ADDE-25F5FAC28E55}" destId="{D1089463-D49E-4B4C-90E3-EF4A18B0BE99}" srcOrd="0" destOrd="0" presId="urn:microsoft.com/office/officeart/2005/8/layout/hierarchy3"/>
    <dgm:cxn modelId="{F705ECE4-6B8D-4040-A503-760D7396BDA0}" srcId="{E6B896A4-52BA-41C0-A232-AC5719B76F2B}" destId="{771B6607-4CFB-4834-80F2-8549BEBCCF45}" srcOrd="0" destOrd="0" parTransId="{A7ADBE09-8519-49AB-92A6-89EB48779F93}" sibTransId="{2A37DC37-55C8-4864-8F1E-46EAC4E72390}"/>
    <dgm:cxn modelId="{41617EAA-0DC9-4536-81F1-AE08F82C0705}" type="presOf" srcId="{EBD67A10-D62C-4CA3-B0A8-17CE998CE6E6}" destId="{5B9B88AB-381B-4C02-92E0-4E4BCA1F90EE}" srcOrd="0" destOrd="0" presId="urn:microsoft.com/office/officeart/2005/8/layout/hierarchy3"/>
    <dgm:cxn modelId="{70870F5B-20C6-40A0-A50E-2D3A70BBC8DF}" type="presOf" srcId="{F97C044C-8E67-430C-A561-C6863533E41B}" destId="{674C2129-EDC1-4321-BEDA-E109C00316AB}" srcOrd="0" destOrd="0" presId="urn:microsoft.com/office/officeart/2005/8/layout/hierarchy3"/>
    <dgm:cxn modelId="{C1B7493A-3EB9-45BB-87EA-2A9AF525EC44}" type="presOf" srcId="{771B6607-4CFB-4834-80F2-8549BEBCCF45}" destId="{A3266B2E-B9AE-476A-92C9-62FA4316986F}" srcOrd="1" destOrd="0" presId="urn:microsoft.com/office/officeart/2005/8/layout/hierarchy3"/>
    <dgm:cxn modelId="{F02E1295-E371-4D34-B7D9-CD57189B6255}" type="presOf" srcId="{883E539C-4126-4DC1-9289-15F355CA5B46}" destId="{14EAD18E-A415-41AF-9886-C99C9E1FEC00}" srcOrd="0" destOrd="0" presId="urn:microsoft.com/office/officeart/2005/8/layout/hierarchy3"/>
    <dgm:cxn modelId="{79192D9A-8CF2-43C1-9E74-7F95688B5F04}" type="presOf" srcId="{771B6607-4CFB-4834-80F2-8549BEBCCF45}" destId="{BC3EAFE0-BEE4-457C-82B3-EDDB0C646572}" srcOrd="0" destOrd="0" presId="urn:microsoft.com/office/officeart/2005/8/layout/hierarchy3"/>
    <dgm:cxn modelId="{C25A4E46-D022-46ED-9AD6-C266A2F39B95}" type="presOf" srcId="{9608E50E-5145-4F81-8B49-5B1AB3FC95C0}" destId="{3E84CC56-6127-493D-85CB-8B56AEE73D90}" srcOrd="0" destOrd="0" presId="urn:microsoft.com/office/officeart/2005/8/layout/hierarchy3"/>
    <dgm:cxn modelId="{AC6FF0DA-22EA-471C-9FDE-A0BE50BE7D6E}" type="presParOf" srcId="{A3FDEB8D-7FD0-44CF-9106-F8016A2CB6BE}" destId="{5986A2B4-E1CD-4652-88E7-E1DF74D09D06}" srcOrd="0" destOrd="0" presId="urn:microsoft.com/office/officeart/2005/8/layout/hierarchy3"/>
    <dgm:cxn modelId="{39428BD4-6E2F-4A0E-B1BA-13457681798B}" type="presParOf" srcId="{5986A2B4-E1CD-4652-88E7-E1DF74D09D06}" destId="{99FAB9D2-F901-4D54-AA7A-2DECD8500521}" srcOrd="0" destOrd="0" presId="urn:microsoft.com/office/officeart/2005/8/layout/hierarchy3"/>
    <dgm:cxn modelId="{1DFA45C6-BD31-4842-A734-EA52EFC8AC66}" type="presParOf" srcId="{99FAB9D2-F901-4D54-AA7A-2DECD8500521}" destId="{BC3EAFE0-BEE4-457C-82B3-EDDB0C646572}" srcOrd="0" destOrd="0" presId="urn:microsoft.com/office/officeart/2005/8/layout/hierarchy3"/>
    <dgm:cxn modelId="{FC6F9DDB-AD80-4962-B106-1820B0E85316}" type="presParOf" srcId="{99FAB9D2-F901-4D54-AA7A-2DECD8500521}" destId="{A3266B2E-B9AE-476A-92C9-62FA4316986F}" srcOrd="1" destOrd="0" presId="urn:microsoft.com/office/officeart/2005/8/layout/hierarchy3"/>
    <dgm:cxn modelId="{BA4E97D6-10EE-4A5C-AF5F-82A939E970AC}" type="presParOf" srcId="{5986A2B4-E1CD-4652-88E7-E1DF74D09D06}" destId="{1C0C9FF2-591E-4CF9-9F0B-0706389C2868}" srcOrd="1" destOrd="0" presId="urn:microsoft.com/office/officeart/2005/8/layout/hierarchy3"/>
    <dgm:cxn modelId="{00256AEC-60F0-4A31-8370-244175D65E28}" type="presParOf" srcId="{1C0C9FF2-591E-4CF9-9F0B-0706389C2868}" destId="{14EAD18E-A415-41AF-9886-C99C9E1FEC00}" srcOrd="0" destOrd="0" presId="urn:microsoft.com/office/officeart/2005/8/layout/hierarchy3"/>
    <dgm:cxn modelId="{1B7571B4-B4CB-4485-8171-EF964D3EE954}" type="presParOf" srcId="{1C0C9FF2-591E-4CF9-9F0B-0706389C2868}" destId="{674C2129-EDC1-4321-BEDA-E109C00316AB}" srcOrd="1" destOrd="0" presId="urn:microsoft.com/office/officeart/2005/8/layout/hierarchy3"/>
    <dgm:cxn modelId="{0C8A3841-8965-467D-B8D9-7E7064DBF95D}" type="presParOf" srcId="{1C0C9FF2-591E-4CF9-9F0B-0706389C2868}" destId="{4DE4A806-4B0E-41A2-83C2-2AFA281F17F6}" srcOrd="2" destOrd="0" presId="urn:microsoft.com/office/officeart/2005/8/layout/hierarchy3"/>
    <dgm:cxn modelId="{E53DF796-6BED-4157-8DD6-F5133EC398A1}" type="presParOf" srcId="{1C0C9FF2-591E-4CF9-9F0B-0706389C2868}" destId="{DFAA7DEE-0E32-40B2-A6AB-C9AC30427F25}" srcOrd="3" destOrd="0" presId="urn:microsoft.com/office/officeart/2005/8/layout/hierarchy3"/>
    <dgm:cxn modelId="{3672D649-E9A2-4723-A4FC-30F77BDF37B9}" type="presParOf" srcId="{A3FDEB8D-7FD0-44CF-9106-F8016A2CB6BE}" destId="{63D0A59E-2381-4253-AF80-6DB361ADB812}" srcOrd="1" destOrd="0" presId="urn:microsoft.com/office/officeart/2005/8/layout/hierarchy3"/>
    <dgm:cxn modelId="{268C9888-D749-4E28-A689-151376634413}" type="presParOf" srcId="{63D0A59E-2381-4253-AF80-6DB361ADB812}" destId="{8A5D9B39-1BC4-40C4-981B-D2D1C38F9F91}" srcOrd="0" destOrd="0" presId="urn:microsoft.com/office/officeart/2005/8/layout/hierarchy3"/>
    <dgm:cxn modelId="{58762CA7-C572-4C3B-AAAF-A190E6189742}" type="presParOf" srcId="{8A5D9B39-1BC4-40C4-981B-D2D1C38F9F91}" destId="{D1089463-D49E-4B4C-90E3-EF4A18B0BE99}" srcOrd="0" destOrd="0" presId="urn:microsoft.com/office/officeart/2005/8/layout/hierarchy3"/>
    <dgm:cxn modelId="{BBEDA190-F429-4CEB-9056-FD4FB0D64865}" type="presParOf" srcId="{8A5D9B39-1BC4-40C4-981B-D2D1C38F9F91}" destId="{CFDD821F-F846-449A-B93C-9351295188CE}" srcOrd="1" destOrd="0" presId="urn:microsoft.com/office/officeart/2005/8/layout/hierarchy3"/>
    <dgm:cxn modelId="{A41FEE20-DA23-4FF0-9CBD-5187E8C0761E}" type="presParOf" srcId="{63D0A59E-2381-4253-AF80-6DB361ADB812}" destId="{291B4355-37CC-40A0-A63A-547674D34D1F}" srcOrd="1" destOrd="0" presId="urn:microsoft.com/office/officeart/2005/8/layout/hierarchy3"/>
    <dgm:cxn modelId="{8D15B349-E170-4888-A0C0-CAAF2CDA9D22}" type="presParOf" srcId="{291B4355-37CC-40A0-A63A-547674D34D1F}" destId="{84352B9E-F433-4A83-AD75-0370792D948D}" srcOrd="0" destOrd="0" presId="urn:microsoft.com/office/officeart/2005/8/layout/hierarchy3"/>
    <dgm:cxn modelId="{4BC15970-B970-45EF-925D-5EBE47A84FCF}" type="presParOf" srcId="{291B4355-37CC-40A0-A63A-547674D34D1F}" destId="{3E84CC56-6127-493D-85CB-8B56AEE73D90}" srcOrd="1" destOrd="0" presId="urn:microsoft.com/office/officeart/2005/8/layout/hierarchy3"/>
    <dgm:cxn modelId="{ED6F342F-F8CF-4F04-8EA0-E251F8C2D092}" type="presParOf" srcId="{291B4355-37CC-40A0-A63A-547674D34D1F}" destId="{C7653A3F-D431-4F8D-9761-E393B474E8C7}" srcOrd="2" destOrd="0" presId="urn:microsoft.com/office/officeart/2005/8/layout/hierarchy3"/>
    <dgm:cxn modelId="{D4663DD1-3B79-4EED-8CEB-D12B7CCF51E9}" type="presParOf" srcId="{291B4355-37CC-40A0-A63A-547674D34D1F}" destId="{5B9B88AB-381B-4C02-92E0-4E4BCA1F90EE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44629E-C564-4B69-85CA-704CA47A461F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8DF5196-CA00-4981-A48D-4D2DCD9724A7}" type="pres">
      <dgm:prSet presAssocID="{0B44629E-C564-4B69-85CA-704CA47A461F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FD53DBB-414D-49C6-B2B6-D06662EB407B}" type="presOf" srcId="{0B44629E-C564-4B69-85CA-704CA47A461F}" destId="{D8DF5196-CA00-4981-A48D-4D2DCD9724A7}" srcOrd="0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595DF03-7B84-4C7C-A8F6-CE54222092A7}" type="doc">
      <dgm:prSet loTypeId="urn:microsoft.com/office/officeart/2005/8/layout/arrow6" loCatId="relationship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00F45C0-A97F-4DB2-B700-5B4A5051029A}">
      <dgm:prSet phldrT="[文字]" custT="1"/>
      <dgm:spPr/>
      <dgm:t>
        <a:bodyPr/>
        <a:lstStyle/>
        <a:p>
          <a:r>
            <a:rPr lang="zh-TW" altLang="en-US" sz="1800" dirty="0" smtClean="0"/>
            <a:t>支援課程</a:t>
          </a:r>
          <a:endParaRPr lang="zh-TW" altLang="en-US" sz="1800" dirty="0"/>
        </a:p>
      </dgm:t>
    </dgm:pt>
    <dgm:pt modelId="{BB27553E-C7FF-4208-9AAB-F2E5C2E4DFD3}" type="parTrans" cxnId="{FDE03D51-961E-4B35-99E6-361EA8444337}">
      <dgm:prSet/>
      <dgm:spPr/>
      <dgm:t>
        <a:bodyPr/>
        <a:lstStyle/>
        <a:p>
          <a:endParaRPr lang="zh-TW" altLang="en-US"/>
        </a:p>
      </dgm:t>
    </dgm:pt>
    <dgm:pt modelId="{2A61EEAB-D82D-49DA-9CEE-564BCADA79D2}" type="sibTrans" cxnId="{FDE03D51-961E-4B35-99E6-361EA8444337}">
      <dgm:prSet/>
      <dgm:spPr/>
      <dgm:t>
        <a:bodyPr/>
        <a:lstStyle/>
        <a:p>
          <a:endParaRPr lang="zh-TW" altLang="en-US"/>
        </a:p>
      </dgm:t>
    </dgm:pt>
    <dgm:pt modelId="{3B9AEBB7-EA06-4DAE-9AA4-96339C3B60B7}">
      <dgm:prSet phldrT="[文字]" custT="1"/>
      <dgm:spPr/>
      <dgm:t>
        <a:bodyPr/>
        <a:lstStyle/>
        <a:p>
          <a:r>
            <a:rPr lang="zh-TW" altLang="en-US" sz="1800" dirty="0" smtClean="0"/>
            <a:t>支援場地、經費</a:t>
          </a:r>
          <a:endParaRPr lang="zh-TW" altLang="en-US" sz="1800" dirty="0"/>
        </a:p>
      </dgm:t>
    </dgm:pt>
    <dgm:pt modelId="{1BEA3D0F-F07F-4C72-BA24-DA4909E02A19}" type="parTrans" cxnId="{763C7BC9-3780-42E8-B5E6-2822829710E2}">
      <dgm:prSet/>
      <dgm:spPr/>
      <dgm:t>
        <a:bodyPr/>
        <a:lstStyle/>
        <a:p>
          <a:endParaRPr lang="zh-TW" altLang="en-US"/>
        </a:p>
      </dgm:t>
    </dgm:pt>
    <dgm:pt modelId="{4E74BB56-D17F-4644-9DF8-687A5BF465DF}" type="sibTrans" cxnId="{763C7BC9-3780-42E8-B5E6-2822829710E2}">
      <dgm:prSet/>
      <dgm:spPr/>
      <dgm:t>
        <a:bodyPr/>
        <a:lstStyle/>
        <a:p>
          <a:endParaRPr lang="zh-TW" altLang="en-US"/>
        </a:p>
      </dgm:t>
    </dgm:pt>
    <dgm:pt modelId="{B0969A79-44D3-4B8C-9A5A-B401CE185ACA}" type="pres">
      <dgm:prSet presAssocID="{9595DF03-7B84-4C7C-A8F6-CE54222092A7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BFDC2DD-7B0E-4CB6-96D2-0C1B8776DA4B}" type="pres">
      <dgm:prSet presAssocID="{9595DF03-7B84-4C7C-A8F6-CE54222092A7}" presName="ribbon" presStyleLbl="node1" presStyleIdx="0" presStyleCnt="1" custScaleX="66373" custScaleY="34093" custLinFactNeighborX="-2227" custLinFactNeighborY="68983"/>
      <dgm:spPr/>
    </dgm:pt>
    <dgm:pt modelId="{C98248F0-C00B-4BB9-AB9F-50EE409C72C1}" type="pres">
      <dgm:prSet presAssocID="{9595DF03-7B84-4C7C-A8F6-CE54222092A7}" presName="leftArrowText" presStyleLbl="node1" presStyleIdx="0" presStyleCnt="1" custLinFactY="51445" custLinFactNeighborX="6477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89620D-7F92-498C-9514-E49B810BD499}" type="pres">
      <dgm:prSet presAssocID="{9595DF03-7B84-4C7C-A8F6-CE54222092A7}" presName="rightArrowText" presStyleLbl="node1" presStyleIdx="0" presStyleCnt="1" custScaleX="100000" custScaleY="50840" custLinFactY="29001" custLinFactNeighborX="-18524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DE03D51-961E-4B35-99E6-361EA8444337}" srcId="{9595DF03-7B84-4C7C-A8F6-CE54222092A7}" destId="{E00F45C0-A97F-4DB2-B700-5B4A5051029A}" srcOrd="0" destOrd="0" parTransId="{BB27553E-C7FF-4208-9AAB-F2E5C2E4DFD3}" sibTransId="{2A61EEAB-D82D-49DA-9CEE-564BCADA79D2}"/>
    <dgm:cxn modelId="{AE51EF36-0B61-40A7-AC5D-F60C8DB6741F}" type="presOf" srcId="{9595DF03-7B84-4C7C-A8F6-CE54222092A7}" destId="{B0969A79-44D3-4B8C-9A5A-B401CE185ACA}" srcOrd="0" destOrd="0" presId="urn:microsoft.com/office/officeart/2005/8/layout/arrow6"/>
    <dgm:cxn modelId="{726132BE-155B-413B-B18F-1E305B13836F}" type="presOf" srcId="{3B9AEBB7-EA06-4DAE-9AA4-96339C3B60B7}" destId="{6E89620D-7F92-498C-9514-E49B810BD499}" srcOrd="0" destOrd="0" presId="urn:microsoft.com/office/officeart/2005/8/layout/arrow6"/>
    <dgm:cxn modelId="{763C7BC9-3780-42E8-B5E6-2822829710E2}" srcId="{9595DF03-7B84-4C7C-A8F6-CE54222092A7}" destId="{3B9AEBB7-EA06-4DAE-9AA4-96339C3B60B7}" srcOrd="1" destOrd="0" parTransId="{1BEA3D0F-F07F-4C72-BA24-DA4909E02A19}" sibTransId="{4E74BB56-D17F-4644-9DF8-687A5BF465DF}"/>
    <dgm:cxn modelId="{8C9FA192-7826-4F88-883D-6F6BCA54D83A}" type="presOf" srcId="{E00F45C0-A97F-4DB2-B700-5B4A5051029A}" destId="{C98248F0-C00B-4BB9-AB9F-50EE409C72C1}" srcOrd="0" destOrd="0" presId="urn:microsoft.com/office/officeart/2005/8/layout/arrow6"/>
    <dgm:cxn modelId="{677944AC-E029-4EB4-ACCB-5F336F2CFAAF}" type="presParOf" srcId="{B0969A79-44D3-4B8C-9A5A-B401CE185ACA}" destId="{7BFDC2DD-7B0E-4CB6-96D2-0C1B8776DA4B}" srcOrd="0" destOrd="0" presId="urn:microsoft.com/office/officeart/2005/8/layout/arrow6"/>
    <dgm:cxn modelId="{50B55EB0-9A8D-4748-A012-38D38B19F036}" type="presParOf" srcId="{B0969A79-44D3-4B8C-9A5A-B401CE185ACA}" destId="{C98248F0-C00B-4BB9-AB9F-50EE409C72C1}" srcOrd="1" destOrd="0" presId="urn:microsoft.com/office/officeart/2005/8/layout/arrow6"/>
    <dgm:cxn modelId="{618BCC76-63D7-4E4C-B6F6-3BD04D3FD1D4}" type="presParOf" srcId="{B0969A79-44D3-4B8C-9A5A-B401CE185ACA}" destId="{6E89620D-7F92-498C-9514-E49B810BD499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CFB69F-C216-4F09-A9C5-7AF8A321C669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6C13C33-BDAD-4D49-98BB-D13DB3E0A0AC}">
      <dgm:prSet phldrT="[文字]"/>
      <dgm:spPr/>
      <dgm:t>
        <a:bodyPr/>
        <a:lstStyle/>
        <a:p>
          <a:r>
            <a:rPr lang="zh-TW" altLang="en-US" dirty="0" smtClean="0"/>
            <a:t>分會</a:t>
          </a:r>
          <a:endParaRPr lang="zh-TW" altLang="en-US" dirty="0"/>
        </a:p>
      </dgm:t>
    </dgm:pt>
    <dgm:pt modelId="{17422C41-01DF-4BD6-9C91-2D6CCD4174C6}" type="parTrans" cxnId="{F1CD8FEC-6348-4382-A4C7-3D04543D89DC}">
      <dgm:prSet/>
      <dgm:spPr/>
      <dgm:t>
        <a:bodyPr/>
        <a:lstStyle/>
        <a:p>
          <a:endParaRPr lang="zh-TW" altLang="en-US"/>
        </a:p>
      </dgm:t>
    </dgm:pt>
    <dgm:pt modelId="{B6B0CC28-4D66-4B4A-BA0D-340CBA7C3FE7}" type="sibTrans" cxnId="{F1CD8FEC-6348-4382-A4C7-3D04543D89DC}">
      <dgm:prSet/>
      <dgm:spPr/>
      <dgm:t>
        <a:bodyPr/>
        <a:lstStyle/>
        <a:p>
          <a:endParaRPr lang="zh-TW" altLang="en-US"/>
        </a:p>
      </dgm:t>
    </dgm:pt>
    <dgm:pt modelId="{C1DA8048-16FD-431E-A7F7-137539D3CB62}">
      <dgm:prSet phldrT="[文字]"/>
      <dgm:spPr/>
      <dgm:t>
        <a:bodyPr/>
        <a:lstStyle/>
        <a:p>
          <a:r>
            <a:rPr lang="zh-TW" altLang="en-US" dirty="0" smtClean="0"/>
            <a:t>王醒之</a:t>
          </a:r>
          <a:endParaRPr lang="zh-TW" altLang="en-US" dirty="0"/>
        </a:p>
      </dgm:t>
    </dgm:pt>
    <dgm:pt modelId="{3A883355-1B11-4678-8661-28D93B795CD4}" type="parTrans" cxnId="{0FC3B247-69F3-4221-82D2-2827E217C9B9}">
      <dgm:prSet/>
      <dgm:spPr/>
      <dgm:t>
        <a:bodyPr/>
        <a:lstStyle/>
        <a:p>
          <a:endParaRPr lang="zh-TW" altLang="en-US"/>
        </a:p>
      </dgm:t>
    </dgm:pt>
    <dgm:pt modelId="{BDE60354-D665-48AA-8E49-02D11E8D285A}" type="sibTrans" cxnId="{0FC3B247-69F3-4221-82D2-2827E217C9B9}">
      <dgm:prSet/>
      <dgm:spPr/>
      <dgm:t>
        <a:bodyPr/>
        <a:lstStyle/>
        <a:p>
          <a:endParaRPr lang="zh-TW" altLang="en-US"/>
        </a:p>
      </dgm:t>
    </dgm:pt>
    <dgm:pt modelId="{C14E6481-4623-48D1-A81D-89C9C9F3AAFB}" type="pres">
      <dgm:prSet presAssocID="{01CFB69F-C216-4F09-A9C5-7AF8A321C66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50BBF9A-6963-41BE-B46A-75340515AD1B}" type="pres">
      <dgm:prSet presAssocID="{76C13C33-BDAD-4D49-98BB-D13DB3E0A0A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5AE08C2-1F0E-4A69-8E00-E2AF6153D12F}" type="pres">
      <dgm:prSet presAssocID="{B6B0CC28-4D66-4B4A-BA0D-340CBA7C3FE7}" presName="sibTrans" presStyleLbl="sibTrans2D1" presStyleIdx="0" presStyleCnt="2"/>
      <dgm:spPr/>
      <dgm:t>
        <a:bodyPr/>
        <a:lstStyle/>
        <a:p>
          <a:endParaRPr lang="zh-TW" altLang="en-US"/>
        </a:p>
      </dgm:t>
    </dgm:pt>
    <dgm:pt modelId="{D9C298EB-A43B-4C8B-956A-D1B3D9B491AA}" type="pres">
      <dgm:prSet presAssocID="{B6B0CC28-4D66-4B4A-BA0D-340CBA7C3FE7}" presName="connectorText" presStyleLbl="sibTrans2D1" presStyleIdx="0" presStyleCnt="2"/>
      <dgm:spPr/>
      <dgm:t>
        <a:bodyPr/>
        <a:lstStyle/>
        <a:p>
          <a:endParaRPr lang="zh-TW" altLang="en-US"/>
        </a:p>
      </dgm:t>
    </dgm:pt>
    <dgm:pt modelId="{C303535E-ACAC-468F-BF12-83E2B22F50CB}" type="pres">
      <dgm:prSet presAssocID="{C1DA8048-16FD-431E-A7F7-137539D3CB62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8E9274-19B0-4D03-A4EF-0D8CF2418D0C}" type="pres">
      <dgm:prSet presAssocID="{BDE60354-D665-48AA-8E49-02D11E8D285A}" presName="sibTrans" presStyleLbl="sibTrans2D1" presStyleIdx="1" presStyleCnt="2"/>
      <dgm:spPr/>
      <dgm:t>
        <a:bodyPr/>
        <a:lstStyle/>
        <a:p>
          <a:endParaRPr lang="zh-TW" altLang="en-US"/>
        </a:p>
      </dgm:t>
    </dgm:pt>
    <dgm:pt modelId="{F8A2A8B2-4755-4145-B9A1-F115E8394376}" type="pres">
      <dgm:prSet presAssocID="{BDE60354-D665-48AA-8E49-02D11E8D285A}" presName="connectorText" presStyleLbl="sibTrans2D1" presStyleIdx="1" presStyleCnt="2"/>
      <dgm:spPr/>
      <dgm:t>
        <a:bodyPr/>
        <a:lstStyle/>
        <a:p>
          <a:endParaRPr lang="zh-TW" altLang="en-US"/>
        </a:p>
      </dgm:t>
    </dgm:pt>
  </dgm:ptLst>
  <dgm:cxnLst>
    <dgm:cxn modelId="{E3A8DA08-7F1A-4D86-8CD2-41FF8E6F0A31}" type="presOf" srcId="{C1DA8048-16FD-431E-A7F7-137539D3CB62}" destId="{C303535E-ACAC-468F-BF12-83E2B22F50CB}" srcOrd="0" destOrd="0" presId="urn:microsoft.com/office/officeart/2005/8/layout/cycle7"/>
    <dgm:cxn modelId="{F1CD8FEC-6348-4382-A4C7-3D04543D89DC}" srcId="{01CFB69F-C216-4F09-A9C5-7AF8A321C669}" destId="{76C13C33-BDAD-4D49-98BB-D13DB3E0A0AC}" srcOrd="0" destOrd="0" parTransId="{17422C41-01DF-4BD6-9C91-2D6CCD4174C6}" sibTransId="{B6B0CC28-4D66-4B4A-BA0D-340CBA7C3FE7}"/>
    <dgm:cxn modelId="{E516335C-3B21-4548-AA0A-C42F82E0C6F6}" type="presOf" srcId="{B6B0CC28-4D66-4B4A-BA0D-340CBA7C3FE7}" destId="{F5AE08C2-1F0E-4A69-8E00-E2AF6153D12F}" srcOrd="0" destOrd="0" presId="urn:microsoft.com/office/officeart/2005/8/layout/cycle7"/>
    <dgm:cxn modelId="{C683BEDF-017B-4C2B-B6A2-0A46F7346A7C}" type="presOf" srcId="{B6B0CC28-4D66-4B4A-BA0D-340CBA7C3FE7}" destId="{D9C298EB-A43B-4C8B-956A-D1B3D9B491AA}" srcOrd="1" destOrd="0" presId="urn:microsoft.com/office/officeart/2005/8/layout/cycle7"/>
    <dgm:cxn modelId="{0FC3B247-69F3-4221-82D2-2827E217C9B9}" srcId="{01CFB69F-C216-4F09-A9C5-7AF8A321C669}" destId="{C1DA8048-16FD-431E-A7F7-137539D3CB62}" srcOrd="1" destOrd="0" parTransId="{3A883355-1B11-4678-8661-28D93B795CD4}" sibTransId="{BDE60354-D665-48AA-8E49-02D11E8D285A}"/>
    <dgm:cxn modelId="{9183832B-CD7F-42C6-ACB0-9F0E86951629}" type="presOf" srcId="{01CFB69F-C216-4F09-A9C5-7AF8A321C669}" destId="{C14E6481-4623-48D1-A81D-89C9C9F3AAFB}" srcOrd="0" destOrd="0" presId="urn:microsoft.com/office/officeart/2005/8/layout/cycle7"/>
    <dgm:cxn modelId="{ADE86E68-B28F-4C40-9772-60EF6A8213EB}" type="presOf" srcId="{BDE60354-D665-48AA-8E49-02D11E8D285A}" destId="{148E9274-19B0-4D03-A4EF-0D8CF2418D0C}" srcOrd="0" destOrd="0" presId="urn:microsoft.com/office/officeart/2005/8/layout/cycle7"/>
    <dgm:cxn modelId="{00C34581-C286-4CF0-BA0A-C1237EF4BA9C}" type="presOf" srcId="{BDE60354-D665-48AA-8E49-02D11E8D285A}" destId="{F8A2A8B2-4755-4145-B9A1-F115E8394376}" srcOrd="1" destOrd="0" presId="urn:microsoft.com/office/officeart/2005/8/layout/cycle7"/>
    <dgm:cxn modelId="{9196CF01-D54B-4BD2-AFCF-8DACE64F8112}" type="presOf" srcId="{76C13C33-BDAD-4D49-98BB-D13DB3E0A0AC}" destId="{D50BBF9A-6963-41BE-B46A-75340515AD1B}" srcOrd="0" destOrd="0" presId="urn:microsoft.com/office/officeart/2005/8/layout/cycle7"/>
    <dgm:cxn modelId="{5B2B401D-81A5-40BF-9778-18A1B588F777}" type="presParOf" srcId="{C14E6481-4623-48D1-A81D-89C9C9F3AAFB}" destId="{D50BBF9A-6963-41BE-B46A-75340515AD1B}" srcOrd="0" destOrd="0" presId="urn:microsoft.com/office/officeart/2005/8/layout/cycle7"/>
    <dgm:cxn modelId="{B1C602DC-C3D0-4322-AD64-AE74D6FD0A4D}" type="presParOf" srcId="{C14E6481-4623-48D1-A81D-89C9C9F3AAFB}" destId="{F5AE08C2-1F0E-4A69-8E00-E2AF6153D12F}" srcOrd="1" destOrd="0" presId="urn:microsoft.com/office/officeart/2005/8/layout/cycle7"/>
    <dgm:cxn modelId="{800A3E7E-1D56-4639-A20C-25FEA0F23410}" type="presParOf" srcId="{F5AE08C2-1F0E-4A69-8E00-E2AF6153D12F}" destId="{D9C298EB-A43B-4C8B-956A-D1B3D9B491AA}" srcOrd="0" destOrd="0" presId="urn:microsoft.com/office/officeart/2005/8/layout/cycle7"/>
    <dgm:cxn modelId="{B59477DE-AAC5-4145-A1F9-71567E295169}" type="presParOf" srcId="{C14E6481-4623-48D1-A81D-89C9C9F3AAFB}" destId="{C303535E-ACAC-468F-BF12-83E2B22F50CB}" srcOrd="2" destOrd="0" presId="urn:microsoft.com/office/officeart/2005/8/layout/cycle7"/>
    <dgm:cxn modelId="{F14E5310-7A49-426E-8856-32494DFF5500}" type="presParOf" srcId="{C14E6481-4623-48D1-A81D-89C9C9F3AAFB}" destId="{148E9274-19B0-4D03-A4EF-0D8CF2418D0C}" srcOrd="3" destOrd="0" presId="urn:microsoft.com/office/officeart/2005/8/layout/cycle7"/>
    <dgm:cxn modelId="{F88A062B-14E9-4C56-8E1D-9B0CE7AC43CE}" type="presParOf" srcId="{148E9274-19B0-4D03-A4EF-0D8CF2418D0C}" destId="{F8A2A8B2-4755-4145-B9A1-F115E8394376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67EE68F-9C5E-4044-B5DA-9E9121AB1D41}" type="doc">
      <dgm:prSet loTypeId="urn:microsoft.com/office/officeart/2005/8/layout/b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C0C6CF0-75AD-43EF-B72E-2B72D05E6EAD}">
      <dgm:prSet phldrT="[文字]" custT="1"/>
      <dgm:spPr/>
      <dgm:t>
        <a:bodyPr/>
        <a:lstStyle/>
        <a:p>
          <a:r>
            <a:rPr lang="zh-TW" altLang="en-US" sz="1800" dirty="0" smtClean="0"/>
            <a:t>協會</a:t>
          </a:r>
          <a:endParaRPr lang="zh-TW" altLang="en-US" sz="1800" dirty="0"/>
        </a:p>
      </dgm:t>
    </dgm:pt>
    <dgm:pt modelId="{BDDCC741-C5C3-4B83-B267-FB5AC2CFCF13}" type="parTrans" cxnId="{55377B96-D6F6-4C86-9D00-DFC3C29F8E5B}">
      <dgm:prSet/>
      <dgm:spPr/>
      <dgm:t>
        <a:bodyPr/>
        <a:lstStyle/>
        <a:p>
          <a:endParaRPr lang="zh-TW" altLang="en-US"/>
        </a:p>
      </dgm:t>
    </dgm:pt>
    <dgm:pt modelId="{5D68B8DC-DD0B-4DC5-8C21-97C1399D2BB4}" type="sibTrans" cxnId="{55377B96-D6F6-4C86-9D00-DFC3C29F8E5B}">
      <dgm:prSet/>
      <dgm:spPr/>
      <dgm:t>
        <a:bodyPr/>
        <a:lstStyle/>
        <a:p>
          <a:endParaRPr lang="zh-TW" altLang="en-US" sz="1400"/>
        </a:p>
      </dgm:t>
    </dgm:pt>
    <dgm:pt modelId="{B465DFFE-8970-422F-80E6-E164ABAAF326}">
      <dgm:prSet phldrT="[文字]" custT="1"/>
      <dgm:spPr/>
      <dgm:t>
        <a:bodyPr/>
        <a:lstStyle/>
        <a:p>
          <a:r>
            <a:rPr lang="zh-TW" altLang="en-US" sz="1400" dirty="0" smtClean="0"/>
            <a:t>建立朋友關係</a:t>
          </a:r>
          <a:endParaRPr lang="zh-TW" altLang="en-US" sz="1400" dirty="0"/>
        </a:p>
      </dgm:t>
    </dgm:pt>
    <dgm:pt modelId="{53D1C91A-CC95-4B61-BD14-F6550F59D920}" type="parTrans" cxnId="{0F288B96-641A-4575-8956-BF9962DF4D5D}">
      <dgm:prSet/>
      <dgm:spPr/>
      <dgm:t>
        <a:bodyPr/>
        <a:lstStyle/>
        <a:p>
          <a:endParaRPr lang="zh-TW" altLang="en-US"/>
        </a:p>
      </dgm:t>
    </dgm:pt>
    <dgm:pt modelId="{E700E370-1942-4952-9857-3A4745E5FB04}" type="sibTrans" cxnId="{0F288B96-641A-4575-8956-BF9962DF4D5D}">
      <dgm:prSet/>
      <dgm:spPr/>
      <dgm:t>
        <a:bodyPr/>
        <a:lstStyle/>
        <a:p>
          <a:endParaRPr lang="zh-TW" altLang="en-US" sz="1400"/>
        </a:p>
      </dgm:t>
    </dgm:pt>
    <dgm:pt modelId="{49807F1C-FA40-4D94-95D7-CDD1829C6A58}">
      <dgm:prSet phldrT="[文字]" custT="1"/>
      <dgm:spPr/>
      <dgm:t>
        <a:bodyPr/>
        <a:lstStyle/>
        <a:p>
          <a:r>
            <a:rPr lang="zh-TW" altLang="en-US" sz="1400" dirty="0" smtClean="0"/>
            <a:t>講師</a:t>
          </a:r>
          <a:endParaRPr lang="zh-TW" altLang="en-US" sz="1400" dirty="0"/>
        </a:p>
      </dgm:t>
    </dgm:pt>
    <dgm:pt modelId="{0616A48F-8806-4236-893E-CF635FD6B328}" type="parTrans" cxnId="{7D80DBF8-7383-4DE9-8329-8330031A8BF1}">
      <dgm:prSet/>
      <dgm:spPr/>
      <dgm:t>
        <a:bodyPr/>
        <a:lstStyle/>
        <a:p>
          <a:endParaRPr lang="zh-TW" altLang="en-US"/>
        </a:p>
      </dgm:t>
    </dgm:pt>
    <dgm:pt modelId="{6B9F1EDE-0502-4E09-934D-FA59FA009ECC}" type="sibTrans" cxnId="{7D80DBF8-7383-4DE9-8329-8330031A8BF1}">
      <dgm:prSet/>
      <dgm:spPr/>
      <dgm:t>
        <a:bodyPr/>
        <a:lstStyle/>
        <a:p>
          <a:endParaRPr lang="zh-TW" altLang="en-US" sz="1400"/>
        </a:p>
      </dgm:t>
    </dgm:pt>
    <dgm:pt modelId="{91145329-56A1-4A1F-9DC0-3B11AA86919A}">
      <dgm:prSet phldrT="[文字]" custT="1"/>
      <dgm:spPr/>
      <dgm:t>
        <a:bodyPr/>
        <a:lstStyle/>
        <a:p>
          <a:r>
            <a:rPr lang="zh-TW" altLang="en-US" sz="1400" dirty="0" smtClean="0"/>
            <a:t>學員</a:t>
          </a:r>
          <a:endParaRPr lang="zh-TW" altLang="en-US" sz="1400" dirty="0"/>
        </a:p>
      </dgm:t>
    </dgm:pt>
    <dgm:pt modelId="{9F3BA545-8B20-40F7-B097-39E66BA919C2}" type="parTrans" cxnId="{AE473206-054D-4B4D-AA87-5429DE9F87E2}">
      <dgm:prSet/>
      <dgm:spPr/>
      <dgm:t>
        <a:bodyPr/>
        <a:lstStyle/>
        <a:p>
          <a:endParaRPr lang="zh-TW" altLang="en-US"/>
        </a:p>
      </dgm:t>
    </dgm:pt>
    <dgm:pt modelId="{7A0328DF-8D15-4459-B30D-44A632DCE3D0}" type="sibTrans" cxnId="{AE473206-054D-4B4D-AA87-5429DE9F87E2}">
      <dgm:prSet/>
      <dgm:spPr/>
      <dgm:t>
        <a:bodyPr/>
        <a:lstStyle/>
        <a:p>
          <a:endParaRPr lang="zh-TW" altLang="en-US" sz="1400"/>
        </a:p>
      </dgm:t>
    </dgm:pt>
    <dgm:pt modelId="{428D589A-521A-4363-A682-3FD2D5D23098}">
      <dgm:prSet phldrT="[文字]" custT="1"/>
      <dgm:spPr/>
      <dgm:t>
        <a:bodyPr/>
        <a:lstStyle/>
        <a:p>
          <a:r>
            <a:rPr lang="zh-TW" altLang="en-US" sz="1400" dirty="0" smtClean="0"/>
            <a:t>高興</a:t>
          </a:r>
          <a:endParaRPr lang="zh-TW" altLang="en-US" sz="1400" dirty="0"/>
        </a:p>
      </dgm:t>
    </dgm:pt>
    <dgm:pt modelId="{E7CD8D03-BEF4-4E6D-AAE8-126CD6D64B79}" type="parTrans" cxnId="{AEBCF941-6E92-4A51-AE2F-02AAAAEA0979}">
      <dgm:prSet/>
      <dgm:spPr/>
      <dgm:t>
        <a:bodyPr/>
        <a:lstStyle/>
        <a:p>
          <a:endParaRPr lang="zh-TW" altLang="en-US"/>
        </a:p>
      </dgm:t>
    </dgm:pt>
    <dgm:pt modelId="{0B4B2002-D6B1-4BC6-AEBE-34AD6991AC1F}" type="sibTrans" cxnId="{AEBCF941-6E92-4A51-AE2F-02AAAAEA0979}">
      <dgm:prSet/>
      <dgm:spPr/>
      <dgm:t>
        <a:bodyPr/>
        <a:lstStyle/>
        <a:p>
          <a:endParaRPr lang="zh-TW" altLang="en-US" sz="1400"/>
        </a:p>
      </dgm:t>
    </dgm:pt>
    <dgm:pt modelId="{8A062D04-5C04-4E00-93A8-6FF1C1CF670A}">
      <dgm:prSet phldrT="[文字]" custT="1"/>
      <dgm:spPr/>
      <dgm:t>
        <a:bodyPr/>
        <a:lstStyle/>
        <a:p>
          <a:r>
            <a:rPr lang="zh-TW" altLang="en-US" sz="1400" dirty="0" smtClean="0"/>
            <a:t>認同</a:t>
          </a:r>
          <a:endParaRPr lang="en-US" altLang="zh-TW" sz="1400" dirty="0" smtClean="0"/>
        </a:p>
        <a:p>
          <a:r>
            <a:rPr lang="zh-TW" altLang="en-US" sz="1400" dirty="0" smtClean="0"/>
            <a:t>協會</a:t>
          </a:r>
          <a:endParaRPr lang="zh-TW" altLang="en-US" sz="1400" dirty="0"/>
        </a:p>
      </dgm:t>
    </dgm:pt>
    <dgm:pt modelId="{AB3BB84B-F515-408E-A456-FB87B7B3CE47}" type="parTrans" cxnId="{F401F2E1-23AB-4AB7-9C6F-DA4F98A09892}">
      <dgm:prSet/>
      <dgm:spPr/>
      <dgm:t>
        <a:bodyPr/>
        <a:lstStyle/>
        <a:p>
          <a:endParaRPr lang="zh-TW" altLang="en-US"/>
        </a:p>
      </dgm:t>
    </dgm:pt>
    <dgm:pt modelId="{6F618E04-3508-486F-8A8F-8200E019D54B}" type="sibTrans" cxnId="{F401F2E1-23AB-4AB7-9C6F-DA4F98A09892}">
      <dgm:prSet/>
      <dgm:spPr/>
      <dgm:t>
        <a:bodyPr/>
        <a:lstStyle/>
        <a:p>
          <a:endParaRPr lang="zh-TW" altLang="en-US" sz="1400"/>
        </a:p>
      </dgm:t>
    </dgm:pt>
    <dgm:pt modelId="{165E4180-91A7-4E03-A5E7-12D66DA13D14}">
      <dgm:prSet phldrT="[文字]" custT="1"/>
      <dgm:spPr/>
      <dgm:t>
        <a:bodyPr/>
        <a:lstStyle/>
        <a:p>
          <a:r>
            <a:rPr lang="zh-TW" altLang="en-US" sz="1400" dirty="0" smtClean="0"/>
            <a:t>爭取</a:t>
          </a:r>
          <a:endParaRPr lang="en-US" altLang="zh-TW" sz="1400" dirty="0" smtClean="0"/>
        </a:p>
        <a:p>
          <a:r>
            <a:rPr lang="zh-TW" altLang="en-US" sz="1400" dirty="0" smtClean="0"/>
            <a:t>經費</a:t>
          </a:r>
          <a:endParaRPr lang="zh-TW" altLang="en-US" sz="1400" dirty="0"/>
        </a:p>
      </dgm:t>
    </dgm:pt>
    <dgm:pt modelId="{6E5232F0-CAB4-4CED-A0CD-6207404338CE}" type="parTrans" cxnId="{F1DA110D-4BFA-4469-BDE7-B90F750A108A}">
      <dgm:prSet/>
      <dgm:spPr/>
      <dgm:t>
        <a:bodyPr/>
        <a:lstStyle/>
        <a:p>
          <a:endParaRPr lang="zh-TW" altLang="en-US"/>
        </a:p>
      </dgm:t>
    </dgm:pt>
    <dgm:pt modelId="{452FDE14-AE2A-4A52-AF36-CEF38F4DE7B2}" type="sibTrans" cxnId="{F1DA110D-4BFA-4469-BDE7-B90F750A108A}">
      <dgm:prSet/>
      <dgm:spPr/>
      <dgm:t>
        <a:bodyPr/>
        <a:lstStyle/>
        <a:p>
          <a:endParaRPr lang="zh-TW" altLang="en-US" sz="1400"/>
        </a:p>
      </dgm:t>
    </dgm:pt>
    <dgm:pt modelId="{23108B56-0538-4858-843A-19BF5AA05741}">
      <dgm:prSet phldrT="[文字]" custT="1"/>
      <dgm:spPr/>
      <dgm:t>
        <a:bodyPr/>
        <a:lstStyle/>
        <a:p>
          <a:r>
            <a:rPr lang="zh-TW" altLang="en-US" sz="1400" dirty="0" smtClean="0"/>
            <a:t>講師</a:t>
          </a:r>
          <a:endParaRPr lang="zh-TW" altLang="en-US" sz="1400" dirty="0"/>
        </a:p>
      </dgm:t>
    </dgm:pt>
    <dgm:pt modelId="{F8269C29-F7A8-4409-8565-5B10DF667B80}" type="parTrans" cxnId="{60662707-815E-49F7-A6C5-5E65A8B3542B}">
      <dgm:prSet/>
      <dgm:spPr/>
      <dgm:t>
        <a:bodyPr/>
        <a:lstStyle/>
        <a:p>
          <a:endParaRPr lang="zh-TW" altLang="en-US"/>
        </a:p>
      </dgm:t>
    </dgm:pt>
    <dgm:pt modelId="{B1F2B82F-C175-4B49-A1AC-241D5935529E}" type="sibTrans" cxnId="{60662707-815E-49F7-A6C5-5E65A8B3542B}">
      <dgm:prSet/>
      <dgm:spPr/>
      <dgm:t>
        <a:bodyPr/>
        <a:lstStyle/>
        <a:p>
          <a:endParaRPr lang="zh-TW" altLang="en-US" sz="1400"/>
        </a:p>
      </dgm:t>
    </dgm:pt>
    <dgm:pt modelId="{F0FDAD74-5F20-4DAA-A7E9-8E698DF7F3B3}">
      <dgm:prSet phldrT="[文字]" custT="1"/>
      <dgm:spPr/>
      <dgm:t>
        <a:bodyPr/>
        <a:lstStyle/>
        <a:p>
          <a:r>
            <a:rPr lang="zh-TW" altLang="en-US" sz="800" dirty="0" smtClean="0"/>
            <a:t>老師招生</a:t>
          </a:r>
          <a:endParaRPr lang="en-US" altLang="zh-TW" sz="800" dirty="0" smtClean="0"/>
        </a:p>
        <a:p>
          <a:r>
            <a:rPr lang="zh-TW" altLang="en-US" sz="800" dirty="0" smtClean="0"/>
            <a:t>問題</a:t>
          </a:r>
          <a:endParaRPr lang="en-US" altLang="zh-TW" sz="800" dirty="0" smtClean="0"/>
        </a:p>
        <a:p>
          <a:r>
            <a:rPr lang="zh-TW" altLang="en-US" sz="800" dirty="0" smtClean="0"/>
            <a:t>分會沒經費</a:t>
          </a:r>
          <a:r>
            <a:rPr lang="zh-TW" altLang="en-US" sz="1000" dirty="0" smtClean="0"/>
            <a:t>問題</a:t>
          </a:r>
          <a:endParaRPr lang="zh-TW" altLang="en-US" sz="1000" dirty="0"/>
        </a:p>
      </dgm:t>
    </dgm:pt>
    <dgm:pt modelId="{FF7DE4F6-F915-4D7A-BA98-497F4C7BE974}" type="parTrans" cxnId="{0D4751F0-6558-497B-B99B-72E719D3F48A}">
      <dgm:prSet/>
      <dgm:spPr/>
      <dgm:t>
        <a:bodyPr/>
        <a:lstStyle/>
        <a:p>
          <a:endParaRPr lang="zh-TW" altLang="en-US"/>
        </a:p>
      </dgm:t>
    </dgm:pt>
    <dgm:pt modelId="{7F2B3301-A493-48E8-ACE4-3164EB45F302}" type="sibTrans" cxnId="{0D4751F0-6558-497B-B99B-72E719D3F48A}">
      <dgm:prSet/>
      <dgm:spPr/>
      <dgm:t>
        <a:bodyPr/>
        <a:lstStyle/>
        <a:p>
          <a:endParaRPr lang="zh-TW" altLang="en-US" sz="1400"/>
        </a:p>
      </dgm:t>
    </dgm:pt>
    <dgm:pt modelId="{C93BDF40-52E7-4E78-A705-D7AD35009666}">
      <dgm:prSet phldrT="[文字]" custT="1"/>
      <dgm:spPr/>
      <dgm:t>
        <a:bodyPr/>
        <a:lstStyle/>
        <a:p>
          <a:r>
            <a:rPr lang="zh-TW" altLang="en-US" sz="1400" dirty="0" smtClean="0"/>
            <a:t>私下</a:t>
          </a:r>
          <a:endParaRPr lang="en-US" altLang="zh-TW" sz="1400" dirty="0" smtClean="0"/>
        </a:p>
        <a:p>
          <a:r>
            <a:rPr lang="zh-TW" altLang="en-US" sz="1400" dirty="0" smtClean="0"/>
            <a:t>付費</a:t>
          </a:r>
          <a:endParaRPr lang="zh-TW" altLang="en-US" sz="1400" dirty="0"/>
        </a:p>
      </dgm:t>
    </dgm:pt>
    <dgm:pt modelId="{6050696A-28FB-466D-92D7-0C4CAFBD575E}" type="parTrans" cxnId="{3590BE69-FC31-4673-B728-09866F515F26}">
      <dgm:prSet/>
      <dgm:spPr/>
      <dgm:t>
        <a:bodyPr/>
        <a:lstStyle/>
        <a:p>
          <a:endParaRPr lang="zh-TW" altLang="en-US"/>
        </a:p>
      </dgm:t>
    </dgm:pt>
    <dgm:pt modelId="{C9BE5980-1CD4-45B0-8E1A-6C24379702F0}" type="sibTrans" cxnId="{3590BE69-FC31-4673-B728-09866F515F26}">
      <dgm:prSet/>
      <dgm:spPr/>
      <dgm:t>
        <a:bodyPr/>
        <a:lstStyle/>
        <a:p>
          <a:endParaRPr lang="zh-TW" altLang="en-US"/>
        </a:p>
      </dgm:t>
    </dgm:pt>
    <dgm:pt modelId="{FD692B57-C34C-41E4-BED2-1911B9E402B8}" type="pres">
      <dgm:prSet presAssocID="{F67EE68F-9C5E-4044-B5DA-9E9121AB1D41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1CB05731-78A2-46D4-ADD3-4386DAA7BE03}" type="pres">
      <dgm:prSet presAssocID="{2C0C6CF0-75AD-43EF-B72E-2B72D05E6EAD}" presName="first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8F3416-A263-48D1-B5A3-489402A83712}" type="pres">
      <dgm:prSet presAssocID="{5D68B8DC-DD0B-4DC5-8C21-97C1399D2BB4}" presName="sibTrans" presStyleLbl="sibTrans2D1" presStyleIdx="0" presStyleCnt="9"/>
      <dgm:spPr/>
      <dgm:t>
        <a:bodyPr/>
        <a:lstStyle/>
        <a:p>
          <a:endParaRPr lang="zh-TW" altLang="en-US"/>
        </a:p>
      </dgm:t>
    </dgm:pt>
    <dgm:pt modelId="{B3F895B3-602B-4C72-B5D7-C04946698BA6}" type="pres">
      <dgm:prSet presAssocID="{B465DFFE-8970-422F-80E6-E164ABAAF326}" presName="middleNode" presStyleCnt="0"/>
      <dgm:spPr/>
    </dgm:pt>
    <dgm:pt modelId="{85D0DD4B-F729-47EC-8228-BC1D730C2164}" type="pres">
      <dgm:prSet presAssocID="{B465DFFE-8970-422F-80E6-E164ABAAF326}" presName="padding" presStyleLbl="node1" presStyleIdx="0" presStyleCnt="10"/>
      <dgm:spPr/>
    </dgm:pt>
    <dgm:pt modelId="{FB35F060-9C6B-4DA4-B4B9-03E41703E063}" type="pres">
      <dgm:prSet presAssocID="{B465DFFE-8970-422F-80E6-E164ABAAF326}" presName="shap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6D0FEDE-44D0-4B86-87F2-8B6593545E3A}" type="pres">
      <dgm:prSet presAssocID="{E700E370-1942-4952-9857-3A4745E5FB04}" presName="sibTrans" presStyleLbl="sibTrans2D1" presStyleIdx="1" presStyleCnt="9"/>
      <dgm:spPr/>
      <dgm:t>
        <a:bodyPr/>
        <a:lstStyle/>
        <a:p>
          <a:endParaRPr lang="zh-TW" altLang="en-US"/>
        </a:p>
      </dgm:t>
    </dgm:pt>
    <dgm:pt modelId="{09F5499C-DE30-44E0-9195-3A50F8EC3BAF}" type="pres">
      <dgm:prSet presAssocID="{49807F1C-FA40-4D94-95D7-CDD1829C6A58}" presName="middleNode" presStyleCnt="0"/>
      <dgm:spPr/>
    </dgm:pt>
    <dgm:pt modelId="{4789110C-F2A5-4F20-BF99-39A397C92B49}" type="pres">
      <dgm:prSet presAssocID="{49807F1C-FA40-4D94-95D7-CDD1829C6A58}" presName="padding" presStyleLbl="node1" presStyleIdx="1" presStyleCnt="10"/>
      <dgm:spPr/>
    </dgm:pt>
    <dgm:pt modelId="{434CB8DE-3034-4F07-A566-F313D32B1CBF}" type="pres">
      <dgm:prSet presAssocID="{49807F1C-FA40-4D94-95D7-CDD1829C6A58}" presName="shap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EEB6E38-5177-478D-AE49-4F4A0D78CC38}" type="pres">
      <dgm:prSet presAssocID="{6B9F1EDE-0502-4E09-934D-FA59FA009ECC}" presName="sibTrans" presStyleLbl="sibTrans2D1" presStyleIdx="2" presStyleCnt="9"/>
      <dgm:spPr/>
      <dgm:t>
        <a:bodyPr/>
        <a:lstStyle/>
        <a:p>
          <a:endParaRPr lang="zh-TW" altLang="en-US"/>
        </a:p>
      </dgm:t>
    </dgm:pt>
    <dgm:pt modelId="{74FFA8F4-88DA-4FEA-8F77-1D0E3E47490C}" type="pres">
      <dgm:prSet presAssocID="{91145329-56A1-4A1F-9DC0-3B11AA86919A}" presName="middleNode" presStyleCnt="0"/>
      <dgm:spPr/>
    </dgm:pt>
    <dgm:pt modelId="{84832214-7090-4CEB-87AD-12044122C7AF}" type="pres">
      <dgm:prSet presAssocID="{91145329-56A1-4A1F-9DC0-3B11AA86919A}" presName="padding" presStyleLbl="node1" presStyleIdx="2" presStyleCnt="10"/>
      <dgm:spPr/>
    </dgm:pt>
    <dgm:pt modelId="{9B7D5005-3323-4819-BC92-7CE4F6DFCCF9}" type="pres">
      <dgm:prSet presAssocID="{91145329-56A1-4A1F-9DC0-3B11AA86919A}" presName="shap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B486DA0-5064-4278-9EE3-A64FFE1089DA}" type="pres">
      <dgm:prSet presAssocID="{7A0328DF-8D15-4459-B30D-44A632DCE3D0}" presName="sibTrans" presStyleLbl="sibTrans2D1" presStyleIdx="3" presStyleCnt="9"/>
      <dgm:spPr/>
      <dgm:t>
        <a:bodyPr/>
        <a:lstStyle/>
        <a:p>
          <a:endParaRPr lang="zh-TW" altLang="en-US"/>
        </a:p>
      </dgm:t>
    </dgm:pt>
    <dgm:pt modelId="{492DA699-0665-4FE5-ADB0-3C483D7D6CD7}" type="pres">
      <dgm:prSet presAssocID="{428D589A-521A-4363-A682-3FD2D5D23098}" presName="middleNode" presStyleCnt="0"/>
      <dgm:spPr/>
    </dgm:pt>
    <dgm:pt modelId="{34507BF5-D52A-468D-B911-FCA8EF85117E}" type="pres">
      <dgm:prSet presAssocID="{428D589A-521A-4363-A682-3FD2D5D23098}" presName="padding" presStyleLbl="node1" presStyleIdx="3" presStyleCnt="10"/>
      <dgm:spPr/>
    </dgm:pt>
    <dgm:pt modelId="{4FD00D1B-10FE-438A-B76B-1BEB9F6DBC2A}" type="pres">
      <dgm:prSet presAssocID="{428D589A-521A-4363-A682-3FD2D5D23098}" presName="shap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AF5C024-4224-4D9A-8F37-4408E7CFB567}" type="pres">
      <dgm:prSet presAssocID="{0B4B2002-D6B1-4BC6-AEBE-34AD6991AC1F}" presName="sibTrans" presStyleLbl="sibTrans2D1" presStyleIdx="4" presStyleCnt="9"/>
      <dgm:spPr/>
      <dgm:t>
        <a:bodyPr/>
        <a:lstStyle/>
        <a:p>
          <a:endParaRPr lang="zh-TW" altLang="en-US"/>
        </a:p>
      </dgm:t>
    </dgm:pt>
    <dgm:pt modelId="{E65F70F1-20B6-4EBB-A0E9-8A64849C355B}" type="pres">
      <dgm:prSet presAssocID="{8A062D04-5C04-4E00-93A8-6FF1C1CF670A}" presName="middleNode" presStyleCnt="0"/>
      <dgm:spPr/>
    </dgm:pt>
    <dgm:pt modelId="{EB66D3EE-320B-4059-A3A8-68B35972E69B}" type="pres">
      <dgm:prSet presAssocID="{8A062D04-5C04-4E00-93A8-6FF1C1CF670A}" presName="padding" presStyleLbl="node1" presStyleIdx="4" presStyleCnt="10"/>
      <dgm:spPr/>
    </dgm:pt>
    <dgm:pt modelId="{F9A70955-B3D2-4A7A-B3F9-3200596B663F}" type="pres">
      <dgm:prSet presAssocID="{8A062D04-5C04-4E00-93A8-6FF1C1CF670A}" presName="shap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0F2D22-77C4-40C5-A1D9-75DAE05E75A1}" type="pres">
      <dgm:prSet presAssocID="{6F618E04-3508-486F-8A8F-8200E019D54B}" presName="sibTrans" presStyleLbl="sibTrans2D1" presStyleIdx="5" presStyleCnt="9"/>
      <dgm:spPr/>
      <dgm:t>
        <a:bodyPr/>
        <a:lstStyle/>
        <a:p>
          <a:endParaRPr lang="zh-TW" altLang="en-US"/>
        </a:p>
      </dgm:t>
    </dgm:pt>
    <dgm:pt modelId="{7013C7B7-9157-4DB7-8139-92D5E2435D22}" type="pres">
      <dgm:prSet presAssocID="{165E4180-91A7-4E03-A5E7-12D66DA13D14}" presName="middleNode" presStyleCnt="0"/>
      <dgm:spPr/>
    </dgm:pt>
    <dgm:pt modelId="{E2AE407D-2AF8-4A9A-889C-B4BE3302E96F}" type="pres">
      <dgm:prSet presAssocID="{165E4180-91A7-4E03-A5E7-12D66DA13D14}" presName="padding" presStyleLbl="node1" presStyleIdx="5" presStyleCnt="10"/>
      <dgm:spPr/>
    </dgm:pt>
    <dgm:pt modelId="{7B2C546E-DFF1-4A81-ABBE-E8BE704C777B}" type="pres">
      <dgm:prSet presAssocID="{165E4180-91A7-4E03-A5E7-12D66DA13D14}" presName="shap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DFE54F-4044-449D-BCD7-5D7EB5687BDD}" type="pres">
      <dgm:prSet presAssocID="{452FDE14-AE2A-4A52-AF36-CEF38F4DE7B2}" presName="sibTrans" presStyleLbl="sibTrans2D1" presStyleIdx="6" presStyleCnt="9"/>
      <dgm:spPr/>
      <dgm:t>
        <a:bodyPr/>
        <a:lstStyle/>
        <a:p>
          <a:endParaRPr lang="zh-TW" altLang="en-US"/>
        </a:p>
      </dgm:t>
    </dgm:pt>
    <dgm:pt modelId="{DF6A7776-57F8-4EED-BA0F-6B74824C2B76}" type="pres">
      <dgm:prSet presAssocID="{23108B56-0538-4858-843A-19BF5AA05741}" presName="middleNode" presStyleCnt="0"/>
      <dgm:spPr/>
    </dgm:pt>
    <dgm:pt modelId="{E63D4B8B-3EC7-4E93-89CD-3531B9C3597D}" type="pres">
      <dgm:prSet presAssocID="{23108B56-0538-4858-843A-19BF5AA05741}" presName="padding" presStyleLbl="node1" presStyleIdx="6" presStyleCnt="10"/>
      <dgm:spPr/>
    </dgm:pt>
    <dgm:pt modelId="{31D276BE-DAF0-42ED-9B5B-4C56A470F06D}" type="pres">
      <dgm:prSet presAssocID="{23108B56-0538-4858-843A-19BF5AA05741}" presName="shap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0EEF573-91D2-4086-8353-62B0D255760A}" type="pres">
      <dgm:prSet presAssocID="{B1F2B82F-C175-4B49-A1AC-241D5935529E}" presName="sibTrans" presStyleLbl="sibTrans2D1" presStyleIdx="7" presStyleCnt="9"/>
      <dgm:spPr/>
      <dgm:t>
        <a:bodyPr/>
        <a:lstStyle/>
        <a:p>
          <a:endParaRPr lang="zh-TW" altLang="en-US"/>
        </a:p>
      </dgm:t>
    </dgm:pt>
    <dgm:pt modelId="{1F94B120-A647-4751-BBFE-04294B60B053}" type="pres">
      <dgm:prSet presAssocID="{F0FDAD74-5F20-4DAA-A7E9-8E698DF7F3B3}" presName="middleNode" presStyleCnt="0"/>
      <dgm:spPr/>
    </dgm:pt>
    <dgm:pt modelId="{2C15D3A7-DE8B-4FD8-B496-6A61B84CFFA8}" type="pres">
      <dgm:prSet presAssocID="{F0FDAD74-5F20-4DAA-A7E9-8E698DF7F3B3}" presName="padding" presStyleLbl="node1" presStyleIdx="7" presStyleCnt="10"/>
      <dgm:spPr/>
    </dgm:pt>
    <dgm:pt modelId="{AEE88E2F-9F5F-47D0-B6C6-B266B2543B8F}" type="pres">
      <dgm:prSet presAssocID="{F0FDAD74-5F20-4DAA-A7E9-8E698DF7F3B3}" presName="shap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D303CA-EDF3-4687-828A-98894281F043}" type="pres">
      <dgm:prSet presAssocID="{7F2B3301-A493-48E8-ACE4-3164EB45F302}" presName="sibTrans" presStyleLbl="sibTrans2D1" presStyleIdx="8" presStyleCnt="9"/>
      <dgm:spPr/>
      <dgm:t>
        <a:bodyPr/>
        <a:lstStyle/>
        <a:p>
          <a:endParaRPr lang="zh-TW" altLang="en-US"/>
        </a:p>
      </dgm:t>
    </dgm:pt>
    <dgm:pt modelId="{853B0FBD-0918-42ED-9300-4D2B87AE6B0A}" type="pres">
      <dgm:prSet presAssocID="{C93BDF40-52E7-4E78-A705-D7AD35009666}" presName="lastNode" presStyleLbl="node1" presStyleIdx="9" presStyleCnt="10" custScaleX="60257" custScaleY="49113" custLinFactNeighborX="2204" custLinFactNeighborY="-257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09B5BC1-FB89-4F15-80FD-6A4982DC1E87}" type="presOf" srcId="{5D68B8DC-DD0B-4DC5-8C21-97C1399D2BB4}" destId="{BB8F3416-A263-48D1-B5A3-489402A83712}" srcOrd="0" destOrd="0" presId="urn:microsoft.com/office/officeart/2005/8/layout/bProcess2"/>
    <dgm:cxn modelId="{5635E016-964F-4DD0-A8DF-DC8495A367BF}" type="presOf" srcId="{2C0C6CF0-75AD-43EF-B72E-2B72D05E6EAD}" destId="{1CB05731-78A2-46D4-ADD3-4386DAA7BE03}" srcOrd="0" destOrd="0" presId="urn:microsoft.com/office/officeart/2005/8/layout/bProcess2"/>
    <dgm:cxn modelId="{E5618A67-3F56-409C-B81B-17F1EBE3966D}" type="presOf" srcId="{B465DFFE-8970-422F-80E6-E164ABAAF326}" destId="{FB35F060-9C6B-4DA4-B4B9-03E41703E063}" srcOrd="0" destOrd="0" presId="urn:microsoft.com/office/officeart/2005/8/layout/bProcess2"/>
    <dgm:cxn modelId="{69A0DFF9-BD39-4380-9C8C-F80D5A3C4D90}" type="presOf" srcId="{49807F1C-FA40-4D94-95D7-CDD1829C6A58}" destId="{434CB8DE-3034-4F07-A566-F313D32B1CBF}" srcOrd="0" destOrd="0" presId="urn:microsoft.com/office/officeart/2005/8/layout/bProcess2"/>
    <dgm:cxn modelId="{F401F2E1-23AB-4AB7-9C6F-DA4F98A09892}" srcId="{F67EE68F-9C5E-4044-B5DA-9E9121AB1D41}" destId="{8A062D04-5C04-4E00-93A8-6FF1C1CF670A}" srcOrd="5" destOrd="0" parTransId="{AB3BB84B-F515-408E-A456-FB87B7B3CE47}" sibTransId="{6F618E04-3508-486F-8A8F-8200E019D54B}"/>
    <dgm:cxn modelId="{CDF48BB9-6394-4DC3-AD07-2F7C06452B29}" type="presOf" srcId="{F67EE68F-9C5E-4044-B5DA-9E9121AB1D41}" destId="{FD692B57-C34C-41E4-BED2-1911B9E402B8}" srcOrd="0" destOrd="0" presId="urn:microsoft.com/office/officeart/2005/8/layout/bProcess2"/>
    <dgm:cxn modelId="{0F288B96-641A-4575-8956-BF9962DF4D5D}" srcId="{F67EE68F-9C5E-4044-B5DA-9E9121AB1D41}" destId="{B465DFFE-8970-422F-80E6-E164ABAAF326}" srcOrd="1" destOrd="0" parTransId="{53D1C91A-CC95-4B61-BD14-F6550F59D920}" sibTransId="{E700E370-1942-4952-9857-3A4745E5FB04}"/>
    <dgm:cxn modelId="{857A0D22-6C9F-41BA-AADE-8842A339B468}" type="presOf" srcId="{0B4B2002-D6B1-4BC6-AEBE-34AD6991AC1F}" destId="{2AF5C024-4224-4D9A-8F37-4408E7CFB567}" srcOrd="0" destOrd="0" presId="urn:microsoft.com/office/officeart/2005/8/layout/bProcess2"/>
    <dgm:cxn modelId="{778614C0-5B0C-4635-A8A5-B1B8A47D6CA6}" type="presOf" srcId="{8A062D04-5C04-4E00-93A8-6FF1C1CF670A}" destId="{F9A70955-B3D2-4A7A-B3F9-3200596B663F}" srcOrd="0" destOrd="0" presId="urn:microsoft.com/office/officeart/2005/8/layout/bProcess2"/>
    <dgm:cxn modelId="{BEEBF434-1DC9-40FC-A147-1DDCFF10E3E1}" type="presOf" srcId="{91145329-56A1-4A1F-9DC0-3B11AA86919A}" destId="{9B7D5005-3323-4819-BC92-7CE4F6DFCCF9}" srcOrd="0" destOrd="0" presId="urn:microsoft.com/office/officeart/2005/8/layout/bProcess2"/>
    <dgm:cxn modelId="{EA546B71-E0D0-4CCA-97AF-B23400A7A186}" type="presOf" srcId="{6B9F1EDE-0502-4E09-934D-FA59FA009ECC}" destId="{AEEB6E38-5177-478D-AE49-4F4A0D78CC38}" srcOrd="0" destOrd="0" presId="urn:microsoft.com/office/officeart/2005/8/layout/bProcess2"/>
    <dgm:cxn modelId="{60662707-815E-49F7-A6C5-5E65A8B3542B}" srcId="{F67EE68F-9C5E-4044-B5DA-9E9121AB1D41}" destId="{23108B56-0538-4858-843A-19BF5AA05741}" srcOrd="7" destOrd="0" parTransId="{F8269C29-F7A8-4409-8565-5B10DF667B80}" sibTransId="{B1F2B82F-C175-4B49-A1AC-241D5935529E}"/>
    <dgm:cxn modelId="{7D80DBF8-7383-4DE9-8329-8330031A8BF1}" srcId="{F67EE68F-9C5E-4044-B5DA-9E9121AB1D41}" destId="{49807F1C-FA40-4D94-95D7-CDD1829C6A58}" srcOrd="2" destOrd="0" parTransId="{0616A48F-8806-4236-893E-CF635FD6B328}" sibTransId="{6B9F1EDE-0502-4E09-934D-FA59FA009ECC}"/>
    <dgm:cxn modelId="{6687455D-4D40-4EB0-93A9-BF27A55E85A3}" type="presOf" srcId="{23108B56-0538-4858-843A-19BF5AA05741}" destId="{31D276BE-DAF0-42ED-9B5B-4C56A470F06D}" srcOrd="0" destOrd="0" presId="urn:microsoft.com/office/officeart/2005/8/layout/bProcess2"/>
    <dgm:cxn modelId="{0D4751F0-6558-497B-B99B-72E719D3F48A}" srcId="{F67EE68F-9C5E-4044-B5DA-9E9121AB1D41}" destId="{F0FDAD74-5F20-4DAA-A7E9-8E698DF7F3B3}" srcOrd="8" destOrd="0" parTransId="{FF7DE4F6-F915-4D7A-BA98-497F4C7BE974}" sibTransId="{7F2B3301-A493-48E8-ACE4-3164EB45F302}"/>
    <dgm:cxn modelId="{3590BE69-FC31-4673-B728-09866F515F26}" srcId="{F67EE68F-9C5E-4044-B5DA-9E9121AB1D41}" destId="{C93BDF40-52E7-4E78-A705-D7AD35009666}" srcOrd="9" destOrd="0" parTransId="{6050696A-28FB-466D-92D7-0C4CAFBD575E}" sibTransId="{C9BE5980-1CD4-45B0-8E1A-6C24379702F0}"/>
    <dgm:cxn modelId="{AE473206-054D-4B4D-AA87-5429DE9F87E2}" srcId="{F67EE68F-9C5E-4044-B5DA-9E9121AB1D41}" destId="{91145329-56A1-4A1F-9DC0-3B11AA86919A}" srcOrd="3" destOrd="0" parTransId="{9F3BA545-8B20-40F7-B097-39E66BA919C2}" sibTransId="{7A0328DF-8D15-4459-B30D-44A632DCE3D0}"/>
    <dgm:cxn modelId="{F1DA110D-4BFA-4469-BDE7-B90F750A108A}" srcId="{F67EE68F-9C5E-4044-B5DA-9E9121AB1D41}" destId="{165E4180-91A7-4E03-A5E7-12D66DA13D14}" srcOrd="6" destOrd="0" parTransId="{6E5232F0-CAB4-4CED-A0CD-6207404338CE}" sibTransId="{452FDE14-AE2A-4A52-AF36-CEF38F4DE7B2}"/>
    <dgm:cxn modelId="{664BDB70-89DC-41FF-850A-66DB8A2AD12D}" type="presOf" srcId="{E700E370-1942-4952-9857-3A4745E5FB04}" destId="{86D0FEDE-44D0-4B86-87F2-8B6593545E3A}" srcOrd="0" destOrd="0" presId="urn:microsoft.com/office/officeart/2005/8/layout/bProcess2"/>
    <dgm:cxn modelId="{55377B96-D6F6-4C86-9D00-DFC3C29F8E5B}" srcId="{F67EE68F-9C5E-4044-B5DA-9E9121AB1D41}" destId="{2C0C6CF0-75AD-43EF-B72E-2B72D05E6EAD}" srcOrd="0" destOrd="0" parTransId="{BDDCC741-C5C3-4B83-B267-FB5AC2CFCF13}" sibTransId="{5D68B8DC-DD0B-4DC5-8C21-97C1399D2BB4}"/>
    <dgm:cxn modelId="{BD3A5CAC-1E65-4AD0-B2D9-31B58583F9B8}" type="presOf" srcId="{6F618E04-3508-486F-8A8F-8200E019D54B}" destId="{A30F2D22-77C4-40C5-A1D9-75DAE05E75A1}" srcOrd="0" destOrd="0" presId="urn:microsoft.com/office/officeart/2005/8/layout/bProcess2"/>
    <dgm:cxn modelId="{3C574204-314D-4AAE-80B1-5CD8559A5709}" type="presOf" srcId="{428D589A-521A-4363-A682-3FD2D5D23098}" destId="{4FD00D1B-10FE-438A-B76B-1BEB9F6DBC2A}" srcOrd="0" destOrd="0" presId="urn:microsoft.com/office/officeart/2005/8/layout/bProcess2"/>
    <dgm:cxn modelId="{2AA8AB2A-3D9D-4C82-AB82-945D8043E065}" type="presOf" srcId="{C93BDF40-52E7-4E78-A705-D7AD35009666}" destId="{853B0FBD-0918-42ED-9300-4D2B87AE6B0A}" srcOrd="0" destOrd="0" presId="urn:microsoft.com/office/officeart/2005/8/layout/bProcess2"/>
    <dgm:cxn modelId="{B6BECFFB-E581-48EC-8AF9-28067447A57F}" type="presOf" srcId="{165E4180-91A7-4E03-A5E7-12D66DA13D14}" destId="{7B2C546E-DFF1-4A81-ABBE-E8BE704C777B}" srcOrd="0" destOrd="0" presId="urn:microsoft.com/office/officeart/2005/8/layout/bProcess2"/>
    <dgm:cxn modelId="{98176F56-BD93-48C4-B8BA-65C343A0C8FE}" type="presOf" srcId="{7F2B3301-A493-48E8-ACE4-3164EB45F302}" destId="{D6D303CA-EDF3-4687-828A-98894281F043}" srcOrd="0" destOrd="0" presId="urn:microsoft.com/office/officeart/2005/8/layout/bProcess2"/>
    <dgm:cxn modelId="{AEBCF941-6E92-4A51-AE2F-02AAAAEA0979}" srcId="{F67EE68F-9C5E-4044-B5DA-9E9121AB1D41}" destId="{428D589A-521A-4363-A682-3FD2D5D23098}" srcOrd="4" destOrd="0" parTransId="{E7CD8D03-BEF4-4E6D-AAE8-126CD6D64B79}" sibTransId="{0B4B2002-D6B1-4BC6-AEBE-34AD6991AC1F}"/>
    <dgm:cxn modelId="{CC02A42A-0DF2-4F79-9C0D-59A9275FF72B}" type="presOf" srcId="{F0FDAD74-5F20-4DAA-A7E9-8E698DF7F3B3}" destId="{AEE88E2F-9F5F-47D0-B6C6-B266B2543B8F}" srcOrd="0" destOrd="0" presId="urn:microsoft.com/office/officeart/2005/8/layout/bProcess2"/>
    <dgm:cxn modelId="{43FA31D3-669C-495C-B47E-216308077397}" type="presOf" srcId="{B1F2B82F-C175-4B49-A1AC-241D5935529E}" destId="{E0EEF573-91D2-4086-8353-62B0D255760A}" srcOrd="0" destOrd="0" presId="urn:microsoft.com/office/officeart/2005/8/layout/bProcess2"/>
    <dgm:cxn modelId="{971D2204-2AA8-4F1F-8ECE-9E5896E256D5}" type="presOf" srcId="{452FDE14-AE2A-4A52-AF36-CEF38F4DE7B2}" destId="{7ADFE54F-4044-449D-BCD7-5D7EB5687BDD}" srcOrd="0" destOrd="0" presId="urn:microsoft.com/office/officeart/2005/8/layout/bProcess2"/>
    <dgm:cxn modelId="{58F27932-B7A5-498E-B38C-1E244CC289E8}" type="presOf" srcId="{7A0328DF-8D15-4459-B30D-44A632DCE3D0}" destId="{2B486DA0-5064-4278-9EE3-A64FFE1089DA}" srcOrd="0" destOrd="0" presId="urn:microsoft.com/office/officeart/2005/8/layout/bProcess2"/>
    <dgm:cxn modelId="{B5A6EA67-046B-4D25-872C-D8A605911CC5}" type="presParOf" srcId="{FD692B57-C34C-41E4-BED2-1911B9E402B8}" destId="{1CB05731-78A2-46D4-ADD3-4386DAA7BE03}" srcOrd="0" destOrd="0" presId="urn:microsoft.com/office/officeart/2005/8/layout/bProcess2"/>
    <dgm:cxn modelId="{80875226-7C34-4AD8-880C-DE947F3D1F49}" type="presParOf" srcId="{FD692B57-C34C-41E4-BED2-1911B9E402B8}" destId="{BB8F3416-A263-48D1-B5A3-489402A83712}" srcOrd="1" destOrd="0" presId="urn:microsoft.com/office/officeart/2005/8/layout/bProcess2"/>
    <dgm:cxn modelId="{DC68A26C-252B-4EBD-9F0D-7F51E478E2B9}" type="presParOf" srcId="{FD692B57-C34C-41E4-BED2-1911B9E402B8}" destId="{B3F895B3-602B-4C72-B5D7-C04946698BA6}" srcOrd="2" destOrd="0" presId="urn:microsoft.com/office/officeart/2005/8/layout/bProcess2"/>
    <dgm:cxn modelId="{93FA6EB1-B59B-4EEA-8EAA-165CFE7F0F3A}" type="presParOf" srcId="{B3F895B3-602B-4C72-B5D7-C04946698BA6}" destId="{85D0DD4B-F729-47EC-8228-BC1D730C2164}" srcOrd="0" destOrd="0" presId="urn:microsoft.com/office/officeart/2005/8/layout/bProcess2"/>
    <dgm:cxn modelId="{A6DFC2FA-B779-43F2-895A-C191A7095D0D}" type="presParOf" srcId="{B3F895B3-602B-4C72-B5D7-C04946698BA6}" destId="{FB35F060-9C6B-4DA4-B4B9-03E41703E063}" srcOrd="1" destOrd="0" presId="urn:microsoft.com/office/officeart/2005/8/layout/bProcess2"/>
    <dgm:cxn modelId="{082A0885-A07C-48BC-920C-67479A5177A4}" type="presParOf" srcId="{FD692B57-C34C-41E4-BED2-1911B9E402B8}" destId="{86D0FEDE-44D0-4B86-87F2-8B6593545E3A}" srcOrd="3" destOrd="0" presId="urn:microsoft.com/office/officeart/2005/8/layout/bProcess2"/>
    <dgm:cxn modelId="{7545AA8F-56D2-43E2-8C5B-00556BEF098B}" type="presParOf" srcId="{FD692B57-C34C-41E4-BED2-1911B9E402B8}" destId="{09F5499C-DE30-44E0-9195-3A50F8EC3BAF}" srcOrd="4" destOrd="0" presId="urn:microsoft.com/office/officeart/2005/8/layout/bProcess2"/>
    <dgm:cxn modelId="{A97DB6BE-74B3-4BAE-9499-5F27C42FC8CC}" type="presParOf" srcId="{09F5499C-DE30-44E0-9195-3A50F8EC3BAF}" destId="{4789110C-F2A5-4F20-BF99-39A397C92B49}" srcOrd="0" destOrd="0" presId="urn:microsoft.com/office/officeart/2005/8/layout/bProcess2"/>
    <dgm:cxn modelId="{8B45EDDB-59DD-41C5-BE2A-467457D9BECA}" type="presParOf" srcId="{09F5499C-DE30-44E0-9195-3A50F8EC3BAF}" destId="{434CB8DE-3034-4F07-A566-F313D32B1CBF}" srcOrd="1" destOrd="0" presId="urn:microsoft.com/office/officeart/2005/8/layout/bProcess2"/>
    <dgm:cxn modelId="{3F5D385F-C6B3-4CC0-959F-717993C390A0}" type="presParOf" srcId="{FD692B57-C34C-41E4-BED2-1911B9E402B8}" destId="{AEEB6E38-5177-478D-AE49-4F4A0D78CC38}" srcOrd="5" destOrd="0" presId="urn:microsoft.com/office/officeart/2005/8/layout/bProcess2"/>
    <dgm:cxn modelId="{7684B932-16A9-4F40-A39C-7802CFB530AE}" type="presParOf" srcId="{FD692B57-C34C-41E4-BED2-1911B9E402B8}" destId="{74FFA8F4-88DA-4FEA-8F77-1D0E3E47490C}" srcOrd="6" destOrd="0" presId="urn:microsoft.com/office/officeart/2005/8/layout/bProcess2"/>
    <dgm:cxn modelId="{BE08C1DF-3651-42FD-864F-F0CF54E8119D}" type="presParOf" srcId="{74FFA8F4-88DA-4FEA-8F77-1D0E3E47490C}" destId="{84832214-7090-4CEB-87AD-12044122C7AF}" srcOrd="0" destOrd="0" presId="urn:microsoft.com/office/officeart/2005/8/layout/bProcess2"/>
    <dgm:cxn modelId="{CA41B17D-E930-4A24-9EFB-0A440990CB22}" type="presParOf" srcId="{74FFA8F4-88DA-4FEA-8F77-1D0E3E47490C}" destId="{9B7D5005-3323-4819-BC92-7CE4F6DFCCF9}" srcOrd="1" destOrd="0" presId="urn:microsoft.com/office/officeart/2005/8/layout/bProcess2"/>
    <dgm:cxn modelId="{279561A6-D452-4358-9F9A-258AC6B8A286}" type="presParOf" srcId="{FD692B57-C34C-41E4-BED2-1911B9E402B8}" destId="{2B486DA0-5064-4278-9EE3-A64FFE1089DA}" srcOrd="7" destOrd="0" presId="urn:microsoft.com/office/officeart/2005/8/layout/bProcess2"/>
    <dgm:cxn modelId="{E178254C-43DA-40EE-BA50-A44DBED54FA3}" type="presParOf" srcId="{FD692B57-C34C-41E4-BED2-1911B9E402B8}" destId="{492DA699-0665-4FE5-ADB0-3C483D7D6CD7}" srcOrd="8" destOrd="0" presId="urn:microsoft.com/office/officeart/2005/8/layout/bProcess2"/>
    <dgm:cxn modelId="{50AD46E3-F9BA-4BEE-8E38-9199537F0C1D}" type="presParOf" srcId="{492DA699-0665-4FE5-ADB0-3C483D7D6CD7}" destId="{34507BF5-D52A-468D-B911-FCA8EF85117E}" srcOrd="0" destOrd="0" presId="urn:microsoft.com/office/officeart/2005/8/layout/bProcess2"/>
    <dgm:cxn modelId="{F6164217-04C2-4D39-9410-2C64599DD935}" type="presParOf" srcId="{492DA699-0665-4FE5-ADB0-3C483D7D6CD7}" destId="{4FD00D1B-10FE-438A-B76B-1BEB9F6DBC2A}" srcOrd="1" destOrd="0" presId="urn:microsoft.com/office/officeart/2005/8/layout/bProcess2"/>
    <dgm:cxn modelId="{80CAE9F7-6AA7-4324-9D81-C6E4C678122D}" type="presParOf" srcId="{FD692B57-C34C-41E4-BED2-1911B9E402B8}" destId="{2AF5C024-4224-4D9A-8F37-4408E7CFB567}" srcOrd="9" destOrd="0" presId="urn:microsoft.com/office/officeart/2005/8/layout/bProcess2"/>
    <dgm:cxn modelId="{32822BF9-725C-411F-A475-35AD96D610B9}" type="presParOf" srcId="{FD692B57-C34C-41E4-BED2-1911B9E402B8}" destId="{E65F70F1-20B6-4EBB-A0E9-8A64849C355B}" srcOrd="10" destOrd="0" presId="urn:microsoft.com/office/officeart/2005/8/layout/bProcess2"/>
    <dgm:cxn modelId="{29AC5168-D80F-4293-AE4C-64840022C015}" type="presParOf" srcId="{E65F70F1-20B6-4EBB-A0E9-8A64849C355B}" destId="{EB66D3EE-320B-4059-A3A8-68B35972E69B}" srcOrd="0" destOrd="0" presId="urn:microsoft.com/office/officeart/2005/8/layout/bProcess2"/>
    <dgm:cxn modelId="{FAF6FD2D-5CA8-405E-9E23-E3791A917F1A}" type="presParOf" srcId="{E65F70F1-20B6-4EBB-A0E9-8A64849C355B}" destId="{F9A70955-B3D2-4A7A-B3F9-3200596B663F}" srcOrd="1" destOrd="0" presId="urn:microsoft.com/office/officeart/2005/8/layout/bProcess2"/>
    <dgm:cxn modelId="{5E2FA784-B8FC-434B-895F-46F98701DBAC}" type="presParOf" srcId="{FD692B57-C34C-41E4-BED2-1911B9E402B8}" destId="{A30F2D22-77C4-40C5-A1D9-75DAE05E75A1}" srcOrd="11" destOrd="0" presId="urn:microsoft.com/office/officeart/2005/8/layout/bProcess2"/>
    <dgm:cxn modelId="{1B76F2F0-925A-4D97-AFC1-4F324D0FC3EE}" type="presParOf" srcId="{FD692B57-C34C-41E4-BED2-1911B9E402B8}" destId="{7013C7B7-9157-4DB7-8139-92D5E2435D22}" srcOrd="12" destOrd="0" presId="urn:microsoft.com/office/officeart/2005/8/layout/bProcess2"/>
    <dgm:cxn modelId="{06D78204-F9B4-4183-B02D-98E36CB42FD3}" type="presParOf" srcId="{7013C7B7-9157-4DB7-8139-92D5E2435D22}" destId="{E2AE407D-2AF8-4A9A-889C-B4BE3302E96F}" srcOrd="0" destOrd="0" presId="urn:microsoft.com/office/officeart/2005/8/layout/bProcess2"/>
    <dgm:cxn modelId="{BBAB5313-70FD-49F8-B79F-C7418A220FD2}" type="presParOf" srcId="{7013C7B7-9157-4DB7-8139-92D5E2435D22}" destId="{7B2C546E-DFF1-4A81-ABBE-E8BE704C777B}" srcOrd="1" destOrd="0" presId="urn:microsoft.com/office/officeart/2005/8/layout/bProcess2"/>
    <dgm:cxn modelId="{61D07178-8BA6-4680-8CA9-0387C93E372A}" type="presParOf" srcId="{FD692B57-C34C-41E4-BED2-1911B9E402B8}" destId="{7ADFE54F-4044-449D-BCD7-5D7EB5687BDD}" srcOrd="13" destOrd="0" presId="urn:microsoft.com/office/officeart/2005/8/layout/bProcess2"/>
    <dgm:cxn modelId="{711E4D39-D8E7-4660-BD96-48B3FE2A9945}" type="presParOf" srcId="{FD692B57-C34C-41E4-BED2-1911B9E402B8}" destId="{DF6A7776-57F8-4EED-BA0F-6B74824C2B76}" srcOrd="14" destOrd="0" presId="urn:microsoft.com/office/officeart/2005/8/layout/bProcess2"/>
    <dgm:cxn modelId="{C8D4BDD9-E43F-4F86-9F69-1837AC37FD22}" type="presParOf" srcId="{DF6A7776-57F8-4EED-BA0F-6B74824C2B76}" destId="{E63D4B8B-3EC7-4E93-89CD-3531B9C3597D}" srcOrd="0" destOrd="0" presId="urn:microsoft.com/office/officeart/2005/8/layout/bProcess2"/>
    <dgm:cxn modelId="{B269BE98-DDB1-4E7F-8002-97ED487C9185}" type="presParOf" srcId="{DF6A7776-57F8-4EED-BA0F-6B74824C2B76}" destId="{31D276BE-DAF0-42ED-9B5B-4C56A470F06D}" srcOrd="1" destOrd="0" presId="urn:microsoft.com/office/officeart/2005/8/layout/bProcess2"/>
    <dgm:cxn modelId="{C94817F4-CE1D-4B28-AB27-83C27BDFEF1C}" type="presParOf" srcId="{FD692B57-C34C-41E4-BED2-1911B9E402B8}" destId="{E0EEF573-91D2-4086-8353-62B0D255760A}" srcOrd="15" destOrd="0" presId="urn:microsoft.com/office/officeart/2005/8/layout/bProcess2"/>
    <dgm:cxn modelId="{CFBF647C-A380-4FA2-9EB6-60696D5BCD51}" type="presParOf" srcId="{FD692B57-C34C-41E4-BED2-1911B9E402B8}" destId="{1F94B120-A647-4751-BBFE-04294B60B053}" srcOrd="16" destOrd="0" presId="urn:microsoft.com/office/officeart/2005/8/layout/bProcess2"/>
    <dgm:cxn modelId="{4D50DECA-86DD-46E5-B0AD-1AF204077EA9}" type="presParOf" srcId="{1F94B120-A647-4751-BBFE-04294B60B053}" destId="{2C15D3A7-DE8B-4FD8-B496-6A61B84CFFA8}" srcOrd="0" destOrd="0" presId="urn:microsoft.com/office/officeart/2005/8/layout/bProcess2"/>
    <dgm:cxn modelId="{94B9B964-2B74-4FAD-A0EF-1291DFC29690}" type="presParOf" srcId="{1F94B120-A647-4751-BBFE-04294B60B053}" destId="{AEE88E2F-9F5F-47D0-B6C6-B266B2543B8F}" srcOrd="1" destOrd="0" presId="urn:microsoft.com/office/officeart/2005/8/layout/bProcess2"/>
    <dgm:cxn modelId="{7F8260B3-97DB-4EB1-94BD-92A025FC4496}" type="presParOf" srcId="{FD692B57-C34C-41E4-BED2-1911B9E402B8}" destId="{D6D303CA-EDF3-4687-828A-98894281F043}" srcOrd="17" destOrd="0" presId="urn:microsoft.com/office/officeart/2005/8/layout/bProcess2"/>
    <dgm:cxn modelId="{CFE57103-58EC-43BA-8A91-53BE3DA3195E}" type="presParOf" srcId="{FD692B57-C34C-41E4-BED2-1911B9E402B8}" destId="{853B0FBD-0918-42ED-9300-4D2B87AE6B0A}" srcOrd="18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2B7683B-D177-4B22-8023-B3C81EE4521D}" type="doc">
      <dgm:prSet loTypeId="urn:microsoft.com/office/officeart/2005/8/layout/hProcess3" loCatId="process" qsTypeId="urn:microsoft.com/office/officeart/2005/8/quickstyle/simple3" qsCatId="simple" csTypeId="urn:microsoft.com/office/officeart/2005/8/colors/accent1_2" csCatId="accent1" phldr="1"/>
      <dgm:spPr/>
    </dgm:pt>
    <dgm:pt modelId="{02978B26-40F6-4C2F-9D30-A02256D8954C}">
      <dgm:prSet phldrT="[文字]"/>
      <dgm:spPr/>
      <dgm:t>
        <a:bodyPr/>
        <a:lstStyle/>
        <a:p>
          <a:r>
            <a:rPr lang="zh-TW" altLang="en-US" dirty="0" smtClean="0"/>
            <a:t>全部打包送給您</a:t>
          </a:r>
          <a:endParaRPr lang="zh-TW" altLang="en-US" dirty="0"/>
        </a:p>
      </dgm:t>
    </dgm:pt>
    <dgm:pt modelId="{4CCF7127-F039-4C9D-BA04-2F5D58E41606}" type="parTrans" cxnId="{5FC63F70-72A9-4BE4-BD1D-21539E53E3EB}">
      <dgm:prSet/>
      <dgm:spPr/>
      <dgm:t>
        <a:bodyPr/>
        <a:lstStyle/>
        <a:p>
          <a:endParaRPr lang="zh-TW" altLang="en-US"/>
        </a:p>
      </dgm:t>
    </dgm:pt>
    <dgm:pt modelId="{FE444215-87C2-45AE-8FE8-C7BE03D13F46}" type="sibTrans" cxnId="{5FC63F70-72A9-4BE4-BD1D-21539E53E3EB}">
      <dgm:prSet/>
      <dgm:spPr/>
      <dgm:t>
        <a:bodyPr/>
        <a:lstStyle/>
        <a:p>
          <a:endParaRPr lang="zh-TW" altLang="en-US"/>
        </a:p>
      </dgm:t>
    </dgm:pt>
    <dgm:pt modelId="{12018734-0316-46CF-B2F7-025738B3BCFB}" type="pres">
      <dgm:prSet presAssocID="{42B7683B-D177-4B22-8023-B3C81EE4521D}" presName="Name0" presStyleCnt="0">
        <dgm:presLayoutVars>
          <dgm:dir/>
          <dgm:animLvl val="lvl"/>
          <dgm:resizeHandles val="exact"/>
        </dgm:presLayoutVars>
      </dgm:prSet>
      <dgm:spPr/>
    </dgm:pt>
    <dgm:pt modelId="{A6ADA2EE-9773-459A-9FEA-56156F850BFB}" type="pres">
      <dgm:prSet presAssocID="{42B7683B-D177-4B22-8023-B3C81EE4521D}" presName="dummy" presStyleCnt="0"/>
      <dgm:spPr/>
    </dgm:pt>
    <dgm:pt modelId="{A5BC2063-0D16-4AEB-8D91-D28543005D98}" type="pres">
      <dgm:prSet presAssocID="{42B7683B-D177-4B22-8023-B3C81EE4521D}" presName="linH" presStyleCnt="0"/>
      <dgm:spPr/>
    </dgm:pt>
    <dgm:pt modelId="{EC6A13A0-E9A2-40D2-B7FF-CE555DF49DF0}" type="pres">
      <dgm:prSet presAssocID="{42B7683B-D177-4B22-8023-B3C81EE4521D}" presName="padding1" presStyleCnt="0"/>
      <dgm:spPr/>
    </dgm:pt>
    <dgm:pt modelId="{C7B32A50-8C71-452E-85CA-246539979F53}" type="pres">
      <dgm:prSet presAssocID="{02978B26-40F6-4C2F-9D30-A02256D8954C}" presName="linV" presStyleCnt="0"/>
      <dgm:spPr/>
    </dgm:pt>
    <dgm:pt modelId="{14C3C2E5-C03B-438B-8E52-E0F764E4943E}" type="pres">
      <dgm:prSet presAssocID="{02978B26-40F6-4C2F-9D30-A02256D8954C}" presName="spVertical1" presStyleCnt="0"/>
      <dgm:spPr/>
    </dgm:pt>
    <dgm:pt modelId="{C7CE5461-3AF1-40DB-B687-D4DEE25C3F47}" type="pres">
      <dgm:prSet presAssocID="{02978B26-40F6-4C2F-9D30-A02256D8954C}" presName="parTx" presStyleLbl="revTx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CE677D-4B98-40CF-8C81-DD8F5D2D8132}" type="pres">
      <dgm:prSet presAssocID="{02978B26-40F6-4C2F-9D30-A02256D8954C}" presName="spVertical2" presStyleCnt="0"/>
      <dgm:spPr/>
    </dgm:pt>
    <dgm:pt modelId="{06620C26-54B0-4FEE-AA3F-29A5C03284D7}" type="pres">
      <dgm:prSet presAssocID="{02978B26-40F6-4C2F-9D30-A02256D8954C}" presName="spVertical3" presStyleCnt="0"/>
      <dgm:spPr/>
    </dgm:pt>
    <dgm:pt modelId="{68BFA41A-E28A-43DA-A2D0-94153224818C}" type="pres">
      <dgm:prSet presAssocID="{42B7683B-D177-4B22-8023-B3C81EE4521D}" presName="padding2" presStyleCnt="0"/>
      <dgm:spPr/>
    </dgm:pt>
    <dgm:pt modelId="{FD662C52-0779-43D9-A526-E56FAAE13AF6}" type="pres">
      <dgm:prSet presAssocID="{42B7683B-D177-4B22-8023-B3C81EE4521D}" presName="negArrow" presStyleCnt="0"/>
      <dgm:spPr/>
    </dgm:pt>
    <dgm:pt modelId="{D595A163-E176-44DB-9451-86D592A5B5A3}" type="pres">
      <dgm:prSet presAssocID="{42B7683B-D177-4B22-8023-B3C81EE4521D}" presName="backgroundArrow" presStyleLbl="node1" presStyleIdx="0" presStyleCnt="1"/>
      <dgm:spPr/>
    </dgm:pt>
  </dgm:ptLst>
  <dgm:cxnLst>
    <dgm:cxn modelId="{5FC63F70-72A9-4BE4-BD1D-21539E53E3EB}" srcId="{42B7683B-D177-4B22-8023-B3C81EE4521D}" destId="{02978B26-40F6-4C2F-9D30-A02256D8954C}" srcOrd="0" destOrd="0" parTransId="{4CCF7127-F039-4C9D-BA04-2F5D58E41606}" sibTransId="{FE444215-87C2-45AE-8FE8-C7BE03D13F46}"/>
    <dgm:cxn modelId="{4948B276-43F8-45A7-817F-6ED40C23D865}" type="presOf" srcId="{42B7683B-D177-4B22-8023-B3C81EE4521D}" destId="{12018734-0316-46CF-B2F7-025738B3BCFB}" srcOrd="0" destOrd="0" presId="urn:microsoft.com/office/officeart/2005/8/layout/hProcess3"/>
    <dgm:cxn modelId="{DA253702-CE3F-4900-9B52-54D6D0381C11}" type="presOf" srcId="{02978B26-40F6-4C2F-9D30-A02256D8954C}" destId="{C7CE5461-3AF1-40DB-B687-D4DEE25C3F47}" srcOrd="0" destOrd="0" presId="urn:microsoft.com/office/officeart/2005/8/layout/hProcess3"/>
    <dgm:cxn modelId="{43FAF77B-5DE4-4BD0-9840-0A733550AB0E}" type="presParOf" srcId="{12018734-0316-46CF-B2F7-025738B3BCFB}" destId="{A6ADA2EE-9773-459A-9FEA-56156F850BFB}" srcOrd="0" destOrd="0" presId="urn:microsoft.com/office/officeart/2005/8/layout/hProcess3"/>
    <dgm:cxn modelId="{5FE173E9-9071-40FC-84C8-A84DB0984932}" type="presParOf" srcId="{12018734-0316-46CF-B2F7-025738B3BCFB}" destId="{A5BC2063-0D16-4AEB-8D91-D28543005D98}" srcOrd="1" destOrd="0" presId="urn:microsoft.com/office/officeart/2005/8/layout/hProcess3"/>
    <dgm:cxn modelId="{E14E5D34-D467-4BD0-A443-65DD80633914}" type="presParOf" srcId="{A5BC2063-0D16-4AEB-8D91-D28543005D98}" destId="{EC6A13A0-E9A2-40D2-B7FF-CE555DF49DF0}" srcOrd="0" destOrd="0" presId="urn:microsoft.com/office/officeart/2005/8/layout/hProcess3"/>
    <dgm:cxn modelId="{78346407-C8DB-4511-AE32-ADF1F0ABB879}" type="presParOf" srcId="{A5BC2063-0D16-4AEB-8D91-D28543005D98}" destId="{C7B32A50-8C71-452E-85CA-246539979F53}" srcOrd="1" destOrd="0" presId="urn:microsoft.com/office/officeart/2005/8/layout/hProcess3"/>
    <dgm:cxn modelId="{5ED01FC8-8295-4959-B970-2DBB03B96638}" type="presParOf" srcId="{C7B32A50-8C71-452E-85CA-246539979F53}" destId="{14C3C2E5-C03B-438B-8E52-E0F764E4943E}" srcOrd="0" destOrd="0" presId="urn:microsoft.com/office/officeart/2005/8/layout/hProcess3"/>
    <dgm:cxn modelId="{17E8C313-A3C5-45A4-9B5F-45E4AA7AEE59}" type="presParOf" srcId="{C7B32A50-8C71-452E-85CA-246539979F53}" destId="{C7CE5461-3AF1-40DB-B687-D4DEE25C3F47}" srcOrd="1" destOrd="0" presId="urn:microsoft.com/office/officeart/2005/8/layout/hProcess3"/>
    <dgm:cxn modelId="{5DA96A2A-9E23-4B97-87E4-E6AEDEE2A82E}" type="presParOf" srcId="{C7B32A50-8C71-452E-85CA-246539979F53}" destId="{57CE677D-4B98-40CF-8C81-DD8F5D2D8132}" srcOrd="2" destOrd="0" presId="urn:microsoft.com/office/officeart/2005/8/layout/hProcess3"/>
    <dgm:cxn modelId="{CDB8D83E-5018-4530-BB14-02E715A41608}" type="presParOf" srcId="{C7B32A50-8C71-452E-85CA-246539979F53}" destId="{06620C26-54B0-4FEE-AA3F-29A5C03284D7}" srcOrd="3" destOrd="0" presId="urn:microsoft.com/office/officeart/2005/8/layout/hProcess3"/>
    <dgm:cxn modelId="{B0332720-7221-4C78-82BB-2CA4E339C8FC}" type="presParOf" srcId="{A5BC2063-0D16-4AEB-8D91-D28543005D98}" destId="{68BFA41A-E28A-43DA-A2D0-94153224818C}" srcOrd="2" destOrd="0" presId="urn:microsoft.com/office/officeart/2005/8/layout/hProcess3"/>
    <dgm:cxn modelId="{0599D8A6-52C5-4D21-8148-C70267E28C12}" type="presParOf" srcId="{A5BC2063-0D16-4AEB-8D91-D28543005D98}" destId="{FD662C52-0779-43D9-A526-E56FAAE13AF6}" srcOrd="3" destOrd="0" presId="urn:microsoft.com/office/officeart/2005/8/layout/hProcess3"/>
    <dgm:cxn modelId="{D9847823-DBD5-4858-8D37-152167CA2CFA}" type="presParOf" srcId="{A5BC2063-0D16-4AEB-8D91-D28543005D98}" destId="{D595A163-E176-44DB-9451-86D592A5B5A3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B4216DD-48C8-4A85-914B-72226A711B73}">
      <dsp:nvSpPr>
        <dsp:cNvPr id="0" name=""/>
        <dsp:cNvSpPr/>
      </dsp:nvSpPr>
      <dsp:spPr>
        <a:xfrm rot="21300000">
          <a:off x="25254" y="1726403"/>
          <a:ext cx="8179091" cy="936629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657C6B-C5C1-4753-89A4-E140EAD47E3D}">
      <dsp:nvSpPr>
        <dsp:cNvPr id="0" name=""/>
        <dsp:cNvSpPr/>
      </dsp:nvSpPr>
      <dsp:spPr>
        <a:xfrm>
          <a:off x="987552" y="219471"/>
          <a:ext cx="2468880" cy="1755774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BF326B-67E0-43FD-B08E-2F3954296267}">
      <dsp:nvSpPr>
        <dsp:cNvPr id="0" name=""/>
        <dsp:cNvSpPr/>
      </dsp:nvSpPr>
      <dsp:spPr>
        <a:xfrm>
          <a:off x="4546847" y="0"/>
          <a:ext cx="2633472" cy="1843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爭取支援  提供意見  視野擴大     </a:t>
          </a:r>
          <a:endParaRPr lang="zh-TW" altLang="en-US" sz="3200" kern="1200" dirty="0"/>
        </a:p>
      </dsp:txBody>
      <dsp:txXfrm>
        <a:off x="4546847" y="0"/>
        <a:ext cx="2633472" cy="1843563"/>
      </dsp:txXfrm>
    </dsp:sp>
    <dsp:sp modelId="{78DBDE75-8FDD-400C-80F3-0CAD0471F489}">
      <dsp:nvSpPr>
        <dsp:cNvPr id="0" name=""/>
        <dsp:cNvSpPr/>
      </dsp:nvSpPr>
      <dsp:spPr>
        <a:xfrm>
          <a:off x="4773168" y="2414190"/>
          <a:ext cx="2468880" cy="1755774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2A9F3D-D398-469C-8DE3-EAF14934A839}">
      <dsp:nvSpPr>
        <dsp:cNvPr id="0" name=""/>
        <dsp:cNvSpPr/>
      </dsp:nvSpPr>
      <dsp:spPr>
        <a:xfrm>
          <a:off x="1018468" y="2545873"/>
          <a:ext cx="2633472" cy="1843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建立平台  向下扎根   凝聚力量</a:t>
          </a:r>
          <a:endParaRPr lang="zh-TW" altLang="en-US" sz="3200" kern="1200" dirty="0"/>
        </a:p>
      </dsp:txBody>
      <dsp:txXfrm>
        <a:off x="1018468" y="2545873"/>
        <a:ext cx="2633472" cy="184356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C3EAFE0-BEE4-457C-82B3-EDDB0C646572}">
      <dsp:nvSpPr>
        <dsp:cNvPr id="0" name=""/>
        <dsp:cNvSpPr/>
      </dsp:nvSpPr>
      <dsp:spPr>
        <a:xfrm>
          <a:off x="502404" y="2130"/>
          <a:ext cx="3035375" cy="12979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500" kern="1200" dirty="0" smtClean="0"/>
            <a:t>里長</a:t>
          </a:r>
          <a:endParaRPr lang="zh-TW" altLang="en-US" sz="6500" kern="1200" dirty="0"/>
        </a:p>
      </dsp:txBody>
      <dsp:txXfrm>
        <a:off x="502404" y="2130"/>
        <a:ext cx="3035375" cy="1297958"/>
      </dsp:txXfrm>
    </dsp:sp>
    <dsp:sp modelId="{14EAD18E-A415-41AF-9886-C99C9E1FEC00}">
      <dsp:nvSpPr>
        <dsp:cNvPr id="0" name=""/>
        <dsp:cNvSpPr/>
      </dsp:nvSpPr>
      <dsp:spPr>
        <a:xfrm>
          <a:off x="805942" y="1300088"/>
          <a:ext cx="303537" cy="10665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6548"/>
              </a:lnTo>
              <a:lnTo>
                <a:pt x="303537" y="10665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4C2129-EDC1-4321-BEDA-E109C00316AB}">
      <dsp:nvSpPr>
        <dsp:cNvPr id="0" name=""/>
        <dsp:cNvSpPr/>
      </dsp:nvSpPr>
      <dsp:spPr>
        <a:xfrm>
          <a:off x="1109479" y="1861653"/>
          <a:ext cx="2131793" cy="10099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志工</a:t>
          </a:r>
          <a:endParaRPr lang="zh-TW" altLang="en-US" sz="2800" kern="1200" dirty="0"/>
        </a:p>
      </dsp:txBody>
      <dsp:txXfrm>
        <a:off x="1109479" y="1861653"/>
        <a:ext cx="2131793" cy="1009964"/>
      </dsp:txXfrm>
    </dsp:sp>
    <dsp:sp modelId="{4DE4A806-4B0E-41A2-83C2-2AFA281F17F6}">
      <dsp:nvSpPr>
        <dsp:cNvPr id="0" name=""/>
        <dsp:cNvSpPr/>
      </dsp:nvSpPr>
      <dsp:spPr>
        <a:xfrm>
          <a:off x="805942" y="1300088"/>
          <a:ext cx="355974" cy="26122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2287"/>
              </a:lnTo>
              <a:lnTo>
                <a:pt x="355974" y="26122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AA7DEE-0E32-40B2-A6AB-C9AC30427F25}">
      <dsp:nvSpPr>
        <dsp:cNvPr id="0" name=""/>
        <dsp:cNvSpPr/>
      </dsp:nvSpPr>
      <dsp:spPr>
        <a:xfrm>
          <a:off x="1161916" y="3435314"/>
          <a:ext cx="2255966" cy="954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場地、經費</a:t>
          </a:r>
          <a:endParaRPr lang="zh-TW" altLang="en-US" sz="2800" kern="1200" dirty="0"/>
        </a:p>
      </dsp:txBody>
      <dsp:txXfrm>
        <a:off x="1161916" y="3435314"/>
        <a:ext cx="2255966" cy="954122"/>
      </dsp:txXfrm>
    </dsp:sp>
    <dsp:sp modelId="{D1089463-D49E-4B4C-90E3-EF4A18B0BE99}">
      <dsp:nvSpPr>
        <dsp:cNvPr id="0" name=""/>
        <dsp:cNvSpPr/>
      </dsp:nvSpPr>
      <dsp:spPr>
        <a:xfrm>
          <a:off x="4660911" y="2130"/>
          <a:ext cx="3066283" cy="12979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500" kern="1200" dirty="0" smtClean="0"/>
            <a:t>分會</a:t>
          </a:r>
          <a:endParaRPr lang="zh-TW" altLang="en-US" sz="6500" kern="1200" dirty="0"/>
        </a:p>
      </dsp:txBody>
      <dsp:txXfrm>
        <a:off x="4660911" y="2130"/>
        <a:ext cx="3066283" cy="1297958"/>
      </dsp:txXfrm>
    </dsp:sp>
    <dsp:sp modelId="{84352B9E-F433-4A83-AD75-0370792D948D}">
      <dsp:nvSpPr>
        <dsp:cNvPr id="0" name=""/>
        <dsp:cNvSpPr/>
      </dsp:nvSpPr>
      <dsp:spPr>
        <a:xfrm>
          <a:off x="4967539" y="1300088"/>
          <a:ext cx="306628" cy="10659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5997"/>
              </a:lnTo>
              <a:lnTo>
                <a:pt x="306628" y="10659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84CC56-6127-493D-85CB-8B56AEE73D90}">
      <dsp:nvSpPr>
        <dsp:cNvPr id="0" name=""/>
        <dsp:cNvSpPr/>
      </dsp:nvSpPr>
      <dsp:spPr>
        <a:xfrm>
          <a:off x="5274168" y="1861653"/>
          <a:ext cx="2041080" cy="10088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志工</a:t>
          </a:r>
          <a:endParaRPr lang="zh-TW" altLang="en-US" sz="2800" kern="1200" dirty="0"/>
        </a:p>
      </dsp:txBody>
      <dsp:txXfrm>
        <a:off x="5274168" y="1861653"/>
        <a:ext cx="2041080" cy="1008864"/>
      </dsp:txXfrm>
    </dsp:sp>
    <dsp:sp modelId="{C7653A3F-D431-4F8D-9761-E393B474E8C7}">
      <dsp:nvSpPr>
        <dsp:cNvPr id="0" name=""/>
        <dsp:cNvSpPr/>
      </dsp:nvSpPr>
      <dsp:spPr>
        <a:xfrm>
          <a:off x="4967539" y="1300088"/>
          <a:ext cx="369990" cy="26382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8231"/>
              </a:lnTo>
              <a:lnTo>
                <a:pt x="369990" y="26382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9B88AB-381B-4C02-92E0-4E4BCA1F90EE}">
      <dsp:nvSpPr>
        <dsp:cNvPr id="0" name=""/>
        <dsp:cNvSpPr/>
      </dsp:nvSpPr>
      <dsp:spPr>
        <a:xfrm>
          <a:off x="5337530" y="3487203"/>
          <a:ext cx="2182972" cy="9022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課程</a:t>
          </a:r>
          <a:endParaRPr lang="zh-TW" altLang="en-US" sz="2800" kern="1200" dirty="0"/>
        </a:p>
      </dsp:txBody>
      <dsp:txXfrm>
        <a:off x="5337530" y="3487203"/>
        <a:ext cx="2182972" cy="90223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BFDC2DD-7B0E-4CB6-96D2-0C1B8776DA4B}">
      <dsp:nvSpPr>
        <dsp:cNvPr id="0" name=""/>
        <dsp:cNvSpPr/>
      </dsp:nvSpPr>
      <dsp:spPr>
        <a:xfrm>
          <a:off x="743802" y="3256143"/>
          <a:ext cx="3504659" cy="720077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98248F0-C00B-4BB9-AB9F-50EE409C72C1}">
      <dsp:nvSpPr>
        <dsp:cNvPr id="0" name=""/>
        <dsp:cNvSpPr/>
      </dsp:nvSpPr>
      <dsp:spPr>
        <a:xfrm>
          <a:off x="720089" y="3029071"/>
          <a:ext cx="1742481" cy="1034928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4008" rIns="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支援課程</a:t>
          </a:r>
          <a:endParaRPr lang="zh-TW" altLang="en-US" sz="1800" kern="1200" dirty="0"/>
        </a:p>
      </dsp:txBody>
      <dsp:txXfrm>
        <a:off x="720089" y="3029071"/>
        <a:ext cx="1742481" cy="1034928"/>
      </dsp:txXfrm>
    </dsp:sp>
    <dsp:sp modelId="{6E89620D-7F92-498C-9514-E49B810BD499}">
      <dsp:nvSpPr>
        <dsp:cNvPr id="0" name=""/>
        <dsp:cNvSpPr/>
      </dsp:nvSpPr>
      <dsp:spPr>
        <a:xfrm>
          <a:off x="2232258" y="3400150"/>
          <a:ext cx="2059296" cy="526157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4008" rIns="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支援場地、經費</a:t>
          </a:r>
          <a:endParaRPr lang="zh-TW" altLang="en-US" sz="1800" kern="1200" dirty="0"/>
        </a:p>
      </dsp:txBody>
      <dsp:txXfrm>
        <a:off x="2232258" y="3400150"/>
        <a:ext cx="2059296" cy="526157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0BBF9A-6963-41BE-B46A-75340515AD1B}">
      <dsp:nvSpPr>
        <dsp:cNvPr id="0" name=""/>
        <dsp:cNvSpPr/>
      </dsp:nvSpPr>
      <dsp:spPr>
        <a:xfrm>
          <a:off x="1035438" y="571"/>
          <a:ext cx="1481179" cy="7405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分會</a:t>
          </a:r>
          <a:endParaRPr lang="zh-TW" altLang="en-US" sz="3000" kern="1200" dirty="0"/>
        </a:p>
      </dsp:txBody>
      <dsp:txXfrm>
        <a:off x="1035438" y="571"/>
        <a:ext cx="1481179" cy="740589"/>
      </dsp:txXfrm>
    </dsp:sp>
    <dsp:sp modelId="{F5AE08C2-1F0E-4A69-8E00-E2AF6153D12F}">
      <dsp:nvSpPr>
        <dsp:cNvPr id="0" name=""/>
        <dsp:cNvSpPr/>
      </dsp:nvSpPr>
      <dsp:spPr>
        <a:xfrm rot="5400000">
          <a:off x="1389648" y="1094532"/>
          <a:ext cx="772758" cy="25920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100" kern="1200"/>
        </a:p>
      </dsp:txBody>
      <dsp:txXfrm rot="5400000">
        <a:off x="1389648" y="1094532"/>
        <a:ext cx="772758" cy="259206"/>
      </dsp:txXfrm>
    </dsp:sp>
    <dsp:sp modelId="{C303535E-ACAC-468F-BF12-83E2B22F50CB}">
      <dsp:nvSpPr>
        <dsp:cNvPr id="0" name=""/>
        <dsp:cNvSpPr/>
      </dsp:nvSpPr>
      <dsp:spPr>
        <a:xfrm>
          <a:off x="1035438" y="1707110"/>
          <a:ext cx="1481179" cy="7405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王醒之</a:t>
          </a:r>
          <a:endParaRPr lang="zh-TW" altLang="en-US" sz="3000" kern="1200" dirty="0"/>
        </a:p>
      </dsp:txBody>
      <dsp:txXfrm>
        <a:off x="1035438" y="1707110"/>
        <a:ext cx="1481179" cy="740589"/>
      </dsp:txXfrm>
    </dsp:sp>
    <dsp:sp modelId="{148E9274-19B0-4D03-A4EF-0D8CF2418D0C}">
      <dsp:nvSpPr>
        <dsp:cNvPr id="0" name=""/>
        <dsp:cNvSpPr/>
      </dsp:nvSpPr>
      <dsp:spPr>
        <a:xfrm rot="16200000">
          <a:off x="1389648" y="1094532"/>
          <a:ext cx="772758" cy="25920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100" kern="1200"/>
        </a:p>
      </dsp:txBody>
      <dsp:txXfrm rot="16200000">
        <a:off x="1389648" y="1094532"/>
        <a:ext cx="772758" cy="259206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CB05731-78A2-46D4-ADD3-4386DAA7BE03}">
      <dsp:nvSpPr>
        <dsp:cNvPr id="0" name=""/>
        <dsp:cNvSpPr/>
      </dsp:nvSpPr>
      <dsp:spPr>
        <a:xfrm>
          <a:off x="1090465" y="1698"/>
          <a:ext cx="1185416" cy="11854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協會</a:t>
          </a:r>
          <a:endParaRPr lang="zh-TW" altLang="en-US" sz="1800" kern="1200" dirty="0"/>
        </a:p>
      </dsp:txBody>
      <dsp:txXfrm>
        <a:off x="1090465" y="1698"/>
        <a:ext cx="1185416" cy="1185416"/>
      </dsp:txXfrm>
    </dsp:sp>
    <dsp:sp modelId="{BB8F3416-A263-48D1-B5A3-489402A83712}">
      <dsp:nvSpPr>
        <dsp:cNvPr id="0" name=""/>
        <dsp:cNvSpPr/>
      </dsp:nvSpPr>
      <dsp:spPr>
        <a:xfrm rot="10800000">
          <a:off x="1475726" y="1340181"/>
          <a:ext cx="414895" cy="324501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35F060-9C6B-4DA4-B4B9-03E41703E063}">
      <dsp:nvSpPr>
        <dsp:cNvPr id="0" name=""/>
        <dsp:cNvSpPr/>
      </dsp:nvSpPr>
      <dsp:spPr>
        <a:xfrm>
          <a:off x="1287837" y="1799382"/>
          <a:ext cx="790672" cy="7906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kern="1200" dirty="0" smtClean="0"/>
            <a:t>建立朋友關係</a:t>
          </a:r>
          <a:endParaRPr lang="zh-TW" altLang="en-US" sz="1400" kern="1200" dirty="0"/>
        </a:p>
      </dsp:txBody>
      <dsp:txXfrm>
        <a:off x="1287837" y="1799382"/>
        <a:ext cx="790672" cy="790672"/>
      </dsp:txXfrm>
    </dsp:sp>
    <dsp:sp modelId="{86D0FEDE-44D0-4B86-87F2-8B6593545E3A}">
      <dsp:nvSpPr>
        <dsp:cNvPr id="0" name=""/>
        <dsp:cNvSpPr/>
      </dsp:nvSpPr>
      <dsp:spPr>
        <a:xfrm rot="10800000">
          <a:off x="1475726" y="2841807"/>
          <a:ext cx="414895" cy="324501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4CB8DE-3034-4F07-A566-F313D32B1CBF}">
      <dsp:nvSpPr>
        <dsp:cNvPr id="0" name=""/>
        <dsp:cNvSpPr/>
      </dsp:nvSpPr>
      <dsp:spPr>
        <a:xfrm>
          <a:off x="1287837" y="3399693"/>
          <a:ext cx="790672" cy="7906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kern="1200" dirty="0" smtClean="0"/>
            <a:t>講師</a:t>
          </a:r>
          <a:endParaRPr lang="zh-TW" altLang="en-US" sz="1400" kern="1200" dirty="0"/>
        </a:p>
      </dsp:txBody>
      <dsp:txXfrm>
        <a:off x="1287837" y="3399693"/>
        <a:ext cx="790672" cy="790672"/>
      </dsp:txXfrm>
    </dsp:sp>
    <dsp:sp modelId="{AEEB6E38-5177-478D-AE49-4F4A0D78CC38}">
      <dsp:nvSpPr>
        <dsp:cNvPr id="0" name=""/>
        <dsp:cNvSpPr/>
      </dsp:nvSpPr>
      <dsp:spPr>
        <a:xfrm rot="5400000">
          <a:off x="2373972" y="3632779"/>
          <a:ext cx="414895" cy="324501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7D5005-3323-4819-BC92-7CE4F6DFCCF9}">
      <dsp:nvSpPr>
        <dsp:cNvPr id="0" name=""/>
        <dsp:cNvSpPr/>
      </dsp:nvSpPr>
      <dsp:spPr>
        <a:xfrm>
          <a:off x="3065961" y="3399693"/>
          <a:ext cx="790672" cy="7906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kern="1200" dirty="0" smtClean="0"/>
            <a:t>學員</a:t>
          </a:r>
          <a:endParaRPr lang="zh-TW" altLang="en-US" sz="1400" kern="1200" dirty="0"/>
        </a:p>
      </dsp:txBody>
      <dsp:txXfrm>
        <a:off x="3065961" y="3399693"/>
        <a:ext cx="790672" cy="790672"/>
      </dsp:txXfrm>
    </dsp:sp>
    <dsp:sp modelId="{2B486DA0-5064-4278-9EE3-A64FFE1089DA}">
      <dsp:nvSpPr>
        <dsp:cNvPr id="0" name=""/>
        <dsp:cNvSpPr/>
      </dsp:nvSpPr>
      <dsp:spPr>
        <a:xfrm>
          <a:off x="3253850" y="2823439"/>
          <a:ext cx="414895" cy="324501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D00D1B-10FE-438A-B76B-1BEB9F6DBC2A}">
      <dsp:nvSpPr>
        <dsp:cNvPr id="0" name=""/>
        <dsp:cNvSpPr/>
      </dsp:nvSpPr>
      <dsp:spPr>
        <a:xfrm>
          <a:off x="3065961" y="1799382"/>
          <a:ext cx="790672" cy="7906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kern="1200" dirty="0" smtClean="0"/>
            <a:t>高興</a:t>
          </a:r>
          <a:endParaRPr lang="zh-TW" altLang="en-US" sz="1400" kern="1200" dirty="0"/>
        </a:p>
      </dsp:txBody>
      <dsp:txXfrm>
        <a:off x="3065961" y="1799382"/>
        <a:ext cx="790672" cy="790672"/>
      </dsp:txXfrm>
    </dsp:sp>
    <dsp:sp modelId="{2AF5C024-4224-4D9A-8F37-4408E7CFB567}">
      <dsp:nvSpPr>
        <dsp:cNvPr id="0" name=""/>
        <dsp:cNvSpPr/>
      </dsp:nvSpPr>
      <dsp:spPr>
        <a:xfrm>
          <a:off x="3253850" y="1223127"/>
          <a:ext cx="414895" cy="324501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A70955-B3D2-4A7A-B3F9-3200596B663F}">
      <dsp:nvSpPr>
        <dsp:cNvPr id="0" name=""/>
        <dsp:cNvSpPr/>
      </dsp:nvSpPr>
      <dsp:spPr>
        <a:xfrm>
          <a:off x="3065961" y="199070"/>
          <a:ext cx="790672" cy="7906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kern="1200" dirty="0" smtClean="0"/>
            <a:t>認同</a:t>
          </a:r>
          <a:endParaRPr lang="en-US" altLang="zh-TW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kern="1200" dirty="0" smtClean="0"/>
            <a:t>協會</a:t>
          </a:r>
          <a:endParaRPr lang="zh-TW" altLang="en-US" sz="1400" kern="1200" dirty="0"/>
        </a:p>
      </dsp:txBody>
      <dsp:txXfrm>
        <a:off x="3065961" y="199070"/>
        <a:ext cx="790672" cy="790672"/>
      </dsp:txXfrm>
    </dsp:sp>
    <dsp:sp modelId="{A30F2D22-77C4-40C5-A1D9-75DAE05E75A1}">
      <dsp:nvSpPr>
        <dsp:cNvPr id="0" name=""/>
        <dsp:cNvSpPr/>
      </dsp:nvSpPr>
      <dsp:spPr>
        <a:xfrm rot="5400000">
          <a:off x="4152096" y="432156"/>
          <a:ext cx="414895" cy="324501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2C546E-DFF1-4A81-ABBE-E8BE704C777B}">
      <dsp:nvSpPr>
        <dsp:cNvPr id="0" name=""/>
        <dsp:cNvSpPr/>
      </dsp:nvSpPr>
      <dsp:spPr>
        <a:xfrm>
          <a:off x="4844085" y="199070"/>
          <a:ext cx="790672" cy="7906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kern="1200" dirty="0" smtClean="0"/>
            <a:t>爭取</a:t>
          </a:r>
          <a:endParaRPr lang="en-US" altLang="zh-TW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kern="1200" dirty="0" smtClean="0"/>
            <a:t>經費</a:t>
          </a:r>
          <a:endParaRPr lang="zh-TW" altLang="en-US" sz="1400" kern="1200" dirty="0"/>
        </a:p>
      </dsp:txBody>
      <dsp:txXfrm>
        <a:off x="4844085" y="199070"/>
        <a:ext cx="790672" cy="790672"/>
      </dsp:txXfrm>
    </dsp:sp>
    <dsp:sp modelId="{7ADFE54F-4044-449D-BCD7-5D7EB5687BDD}">
      <dsp:nvSpPr>
        <dsp:cNvPr id="0" name=""/>
        <dsp:cNvSpPr/>
      </dsp:nvSpPr>
      <dsp:spPr>
        <a:xfrm rot="10800000">
          <a:off x="5031974" y="1241495"/>
          <a:ext cx="414895" cy="324501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D276BE-DAF0-42ED-9B5B-4C56A470F06D}">
      <dsp:nvSpPr>
        <dsp:cNvPr id="0" name=""/>
        <dsp:cNvSpPr/>
      </dsp:nvSpPr>
      <dsp:spPr>
        <a:xfrm>
          <a:off x="4844085" y="1799382"/>
          <a:ext cx="790672" cy="7906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kern="1200" dirty="0" smtClean="0"/>
            <a:t>講師</a:t>
          </a:r>
          <a:endParaRPr lang="zh-TW" altLang="en-US" sz="1400" kern="1200" dirty="0"/>
        </a:p>
      </dsp:txBody>
      <dsp:txXfrm>
        <a:off x="4844085" y="1799382"/>
        <a:ext cx="790672" cy="790672"/>
      </dsp:txXfrm>
    </dsp:sp>
    <dsp:sp modelId="{E0EEF573-91D2-4086-8353-62B0D255760A}">
      <dsp:nvSpPr>
        <dsp:cNvPr id="0" name=""/>
        <dsp:cNvSpPr/>
      </dsp:nvSpPr>
      <dsp:spPr>
        <a:xfrm rot="10800000">
          <a:off x="5031974" y="2841807"/>
          <a:ext cx="414895" cy="324501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E88E2F-9F5F-47D0-B6C6-B266B2543B8F}">
      <dsp:nvSpPr>
        <dsp:cNvPr id="0" name=""/>
        <dsp:cNvSpPr/>
      </dsp:nvSpPr>
      <dsp:spPr>
        <a:xfrm>
          <a:off x="4844085" y="3399693"/>
          <a:ext cx="790672" cy="7906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800" kern="1200" dirty="0" smtClean="0"/>
            <a:t>老師招生</a:t>
          </a:r>
          <a:endParaRPr lang="en-US" altLang="zh-TW" sz="800" kern="1200" dirty="0" smtClean="0"/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800" kern="1200" dirty="0" smtClean="0"/>
            <a:t>問題</a:t>
          </a:r>
          <a:endParaRPr lang="en-US" altLang="zh-TW" sz="800" kern="1200" dirty="0" smtClean="0"/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800" kern="1200" dirty="0" smtClean="0"/>
            <a:t>分會沒經費</a:t>
          </a:r>
          <a:r>
            <a:rPr lang="zh-TW" altLang="en-US" sz="1000" kern="1200" dirty="0" smtClean="0"/>
            <a:t>問題</a:t>
          </a:r>
          <a:endParaRPr lang="zh-TW" altLang="en-US" sz="1000" kern="1200" dirty="0"/>
        </a:p>
      </dsp:txBody>
      <dsp:txXfrm>
        <a:off x="4844085" y="3399693"/>
        <a:ext cx="790672" cy="790672"/>
      </dsp:txXfrm>
    </dsp:sp>
    <dsp:sp modelId="{D6D303CA-EDF3-4687-828A-98894281F043}">
      <dsp:nvSpPr>
        <dsp:cNvPr id="0" name=""/>
        <dsp:cNvSpPr/>
      </dsp:nvSpPr>
      <dsp:spPr>
        <a:xfrm rot="5393025">
          <a:off x="5844597" y="3631130"/>
          <a:ext cx="414895" cy="324501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3B0FBD-0918-42ED-9300-4D2B87AE6B0A}">
      <dsp:nvSpPr>
        <dsp:cNvPr id="0" name=""/>
        <dsp:cNvSpPr/>
      </dsp:nvSpPr>
      <dsp:spPr>
        <a:xfrm>
          <a:off x="6450964" y="3500750"/>
          <a:ext cx="714296" cy="5821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kern="1200" dirty="0" smtClean="0"/>
            <a:t>私下</a:t>
          </a:r>
          <a:endParaRPr lang="en-US" altLang="zh-TW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kern="1200" dirty="0" smtClean="0"/>
            <a:t>付費</a:t>
          </a:r>
          <a:endParaRPr lang="zh-TW" altLang="en-US" sz="1400" kern="1200" dirty="0"/>
        </a:p>
      </dsp:txBody>
      <dsp:txXfrm>
        <a:off x="6450964" y="3500750"/>
        <a:ext cx="714296" cy="582193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95A163-E176-44DB-9451-86D592A5B5A3}">
      <dsp:nvSpPr>
        <dsp:cNvPr id="0" name=""/>
        <dsp:cNvSpPr/>
      </dsp:nvSpPr>
      <dsp:spPr>
        <a:xfrm>
          <a:off x="0" y="296044"/>
          <a:ext cx="3384376" cy="2232000"/>
        </a:xfrm>
        <a:prstGeom prst="right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7CE5461-3AF1-40DB-B687-D4DEE25C3F47}">
      <dsp:nvSpPr>
        <dsp:cNvPr id="0" name=""/>
        <dsp:cNvSpPr/>
      </dsp:nvSpPr>
      <dsp:spPr>
        <a:xfrm>
          <a:off x="272997" y="854044"/>
          <a:ext cx="2772940" cy="1116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14960" rIns="0" bIns="31496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kern="1200" dirty="0" smtClean="0"/>
            <a:t>全部打包送給您</a:t>
          </a:r>
          <a:endParaRPr lang="zh-TW" altLang="en-US" sz="3100" kern="1200" dirty="0"/>
        </a:p>
      </dsp:txBody>
      <dsp:txXfrm>
        <a:off x="272997" y="854044"/>
        <a:ext cx="2772940" cy="1116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2019/5/23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2019/5/23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2019/5/23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2019/5/23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2019/5/23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2019/5/23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剪去並圓角化單一角落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2019/5/23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10" name="手繪多邊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手繪多邊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2019/5/23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2" name="群組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手繪多邊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5.jpeg"/><Relationship Id="rId7" Type="http://schemas.openxmlformats.org/officeDocument/2006/relationships/diagramQuickStyle" Target="../diagrams/quickStyle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6.jpeg"/><Relationship Id="rId9" Type="http://schemas.microsoft.com/office/2007/relationships/diagramDrawing" Target="../diagrams/drawing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與教育有約  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altLang="zh-TW" dirty="0" smtClean="0"/>
          </a:p>
          <a:p>
            <a:pPr algn="ctr"/>
            <a:r>
              <a:rPr lang="zh-TW" altLang="en-US" dirty="0" smtClean="0"/>
              <a:t>分享人</a:t>
            </a:r>
            <a:r>
              <a:rPr lang="en-US" altLang="zh-TW" dirty="0" smtClean="0"/>
              <a:t>:</a:t>
            </a:r>
          </a:p>
          <a:p>
            <a:pPr algn="ctr"/>
            <a:r>
              <a:rPr lang="zh-TW" altLang="en-US" dirty="0" smtClean="0"/>
              <a:t>紳士社會大學  校長  劉君敏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如何開源   成功經驗分享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2132856"/>
            <a:ext cx="7488832" cy="438912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國立新竹生活美學館  都會型社區營造、藝文類經費</a:t>
            </a:r>
            <a:endParaRPr lang="en-US" altLang="zh-TW" b="1" dirty="0" smtClean="0">
              <a:latin typeface="Adobe Devanagari" pitchFamily="18" charset="0"/>
              <a:cs typeface="Adobe Devanagari" pitchFamily="18" charset="0"/>
            </a:endParaRPr>
          </a:p>
          <a:p>
            <a:pPr>
              <a:lnSpc>
                <a:spcPct val="170000"/>
              </a:lnSpc>
            </a:pP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當地政府  社區營造、社規師活動、環保活動、志推中心</a:t>
            </a:r>
            <a:endParaRPr lang="en-US" altLang="zh-TW" b="1" dirty="0" smtClean="0">
              <a:latin typeface="Adobe Devanagari" pitchFamily="18" charset="0"/>
              <a:cs typeface="Adobe Devanagari" pitchFamily="18" charset="0"/>
            </a:endParaRPr>
          </a:p>
          <a:p>
            <a:pPr>
              <a:lnSpc>
                <a:spcPct val="170000"/>
              </a:lnSpc>
            </a:pP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教育部    </a:t>
            </a:r>
            <a:r>
              <a:rPr lang="en-US" altLang="zh-TW" b="1" dirty="0" smtClean="0">
                <a:latin typeface="Adobe Devanagari" pitchFamily="18" charset="0"/>
                <a:cs typeface="Adobe Devanagari" pitchFamily="18" charset="0"/>
              </a:rPr>
              <a:t>5</a:t>
            </a: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、</a:t>
            </a:r>
            <a:r>
              <a:rPr lang="en-US" altLang="zh-TW" b="1" dirty="0" smtClean="0">
                <a:latin typeface="Adobe Devanagari" pitchFamily="18" charset="0"/>
                <a:cs typeface="Adobe Devanagari" pitchFamily="18" charset="0"/>
              </a:rPr>
              <a:t>11</a:t>
            </a: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月辦理終生學習活動</a:t>
            </a:r>
            <a:r>
              <a:rPr lang="en-US" altLang="zh-TW" b="1" dirty="0" smtClean="0">
                <a:latin typeface="Adobe Devanagari" pitchFamily="18" charset="0"/>
                <a:cs typeface="Adobe Devanagari" pitchFamily="18" charset="0"/>
              </a:rPr>
              <a:t>(</a:t>
            </a: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有立案自行申請，無立案分會由總會綜合辦理</a:t>
            </a:r>
            <a:r>
              <a:rPr lang="en-US" altLang="zh-TW" b="1" dirty="0" smtClean="0">
                <a:latin typeface="Adobe Devanagari" pitchFamily="18" charset="0"/>
                <a:cs typeface="Adobe Devanagari" pitchFamily="18" charset="0"/>
              </a:rPr>
              <a:t>)</a:t>
            </a: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                          </a:t>
            </a:r>
            <a:endParaRPr lang="en-US" altLang="zh-TW" b="1" dirty="0" smtClean="0">
              <a:latin typeface="Adobe Devanagari" pitchFamily="18" charset="0"/>
              <a:cs typeface="Adobe Devanagari" pitchFamily="18" charset="0"/>
            </a:endParaRPr>
          </a:p>
          <a:p>
            <a:pPr>
              <a:lnSpc>
                <a:spcPct val="170000"/>
              </a:lnSpc>
            </a:pP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里長  東安里</a:t>
            </a:r>
            <a:r>
              <a:rPr lang="en-US" altLang="zh-TW" b="1" dirty="0" smtClean="0">
                <a:latin typeface="Adobe Devanagari" pitchFamily="18" charset="0"/>
                <a:cs typeface="Adobe Devanagari" pitchFamily="18" charset="0"/>
              </a:rPr>
              <a:t>/</a:t>
            </a: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基紳柔力球班   場地</a:t>
            </a:r>
            <a:r>
              <a:rPr lang="en-US" altLang="zh-TW" b="1" dirty="0" smtClean="0">
                <a:latin typeface="Adobe Devanagari" pitchFamily="18" charset="0"/>
                <a:cs typeface="Adobe Devanagari" pitchFamily="18" charset="0"/>
              </a:rPr>
              <a:t>(</a:t>
            </a: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里長</a:t>
            </a:r>
            <a:r>
              <a:rPr lang="en-US" altLang="zh-TW" b="1" dirty="0" smtClean="0">
                <a:latin typeface="Adobe Devanagari" pitchFamily="18" charset="0"/>
                <a:cs typeface="Adobe Devanagari" pitchFamily="18" charset="0"/>
              </a:rPr>
              <a:t>)</a:t>
            </a: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、教練</a:t>
            </a:r>
            <a:r>
              <a:rPr lang="en-US" altLang="zh-TW" b="1" dirty="0" smtClean="0">
                <a:latin typeface="Adobe Devanagari" pitchFamily="18" charset="0"/>
                <a:cs typeface="Adobe Devanagari" pitchFamily="18" charset="0"/>
              </a:rPr>
              <a:t>(</a:t>
            </a: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無給職</a:t>
            </a:r>
            <a:r>
              <a:rPr lang="en-US" altLang="zh-TW" b="1" dirty="0" smtClean="0">
                <a:latin typeface="Adobe Devanagari" pitchFamily="18" charset="0"/>
                <a:cs typeface="Adobe Devanagari" pitchFamily="18" charset="0"/>
              </a:rPr>
              <a:t>/</a:t>
            </a: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助教 基紳會員</a:t>
            </a:r>
            <a:r>
              <a:rPr lang="en-US" altLang="zh-TW" b="1" dirty="0" smtClean="0">
                <a:latin typeface="Adobe Devanagari" pitchFamily="18" charset="0"/>
                <a:cs typeface="Adobe Devanagari" pitchFamily="18" charset="0"/>
              </a:rPr>
              <a:t>)</a:t>
            </a: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、經費</a:t>
            </a:r>
            <a:r>
              <a:rPr lang="en-US" altLang="zh-TW" b="1" dirty="0" smtClean="0">
                <a:latin typeface="Adobe Devanagari" pitchFamily="18" charset="0"/>
                <a:cs typeface="Adobe Devanagari" pitchFamily="18" charset="0"/>
              </a:rPr>
              <a:t>(</a:t>
            </a: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班費自理</a:t>
            </a:r>
            <a:r>
              <a:rPr lang="en-US" altLang="zh-TW" b="1" dirty="0" smtClean="0">
                <a:latin typeface="Adobe Devanagari" pitchFamily="18" charset="0"/>
                <a:cs typeface="Adobe Devanagari" pitchFamily="18" charset="0"/>
              </a:rPr>
              <a:t>)</a:t>
            </a:r>
          </a:p>
          <a:p>
            <a:pPr>
              <a:lnSpc>
                <a:spcPct val="170000"/>
              </a:lnSpc>
            </a:pP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基紳禪繞畫班   基紳粉彩畫班   基礎班</a:t>
            </a:r>
            <a:r>
              <a:rPr lang="en-US" altLang="zh-TW" b="1" dirty="0" smtClean="0">
                <a:latin typeface="Adobe Devanagari" pitchFamily="18" charset="0"/>
                <a:cs typeface="Adobe Devanagari" pitchFamily="18" charset="0"/>
              </a:rPr>
              <a:t>/</a:t>
            </a: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進階班 </a:t>
            </a:r>
            <a:endParaRPr lang="en-US" altLang="zh-TW" b="1" dirty="0" smtClean="0">
              <a:latin typeface="Adobe Devanagari" pitchFamily="18" charset="0"/>
              <a:cs typeface="Adobe Devanagari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        經費 國立新竹生活美學館 推展生活美學補助作業：一般補助</a:t>
            </a:r>
            <a:endParaRPr lang="en-US" altLang="zh-TW" b="1" dirty="0" smtClean="0">
              <a:latin typeface="Adobe Devanagari" pitchFamily="18" charset="0"/>
              <a:cs typeface="Adobe Devanagari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        材料費  老師</a:t>
            </a:r>
            <a:r>
              <a:rPr lang="en-US" altLang="zh-TW" b="1" dirty="0" smtClean="0">
                <a:latin typeface="Adobe Devanagari" pitchFamily="18" charset="0"/>
                <a:cs typeface="Adobe Devanagari" pitchFamily="18" charset="0"/>
              </a:rPr>
              <a:t>2/3</a:t>
            </a: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  學員</a:t>
            </a:r>
            <a:r>
              <a:rPr lang="en-US" altLang="zh-TW" b="1" dirty="0" smtClean="0">
                <a:latin typeface="Adobe Devanagari" pitchFamily="18" charset="0"/>
                <a:cs typeface="Adobe Devanagari" pitchFamily="18" charset="0"/>
              </a:rPr>
              <a:t>1/3</a:t>
            </a: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endParaRPr lang="en-US" altLang="zh-TW" b="1" dirty="0" smtClean="0">
              <a:latin typeface="Adobe Devanagari" pitchFamily="18" charset="0"/>
              <a:cs typeface="Adobe Devanagari" pitchFamily="18" charset="0"/>
            </a:endParaRPr>
          </a:p>
          <a:p>
            <a:pPr>
              <a:lnSpc>
                <a:spcPct val="170000"/>
              </a:lnSpc>
            </a:pP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基隆市政府社會處志推中心合辦紳大班</a:t>
            </a:r>
            <a:r>
              <a:rPr lang="en-US" altLang="zh-TW" b="1" dirty="0" smtClean="0">
                <a:latin typeface="Adobe Devanagari" pitchFamily="18" charset="0"/>
                <a:cs typeface="Adobe Devanagari" pitchFamily="18" charset="0"/>
              </a:rPr>
              <a:t>(</a:t>
            </a: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目前規劃中</a:t>
            </a:r>
            <a:r>
              <a:rPr lang="en-US" altLang="zh-TW" b="1" dirty="0" smtClean="0">
                <a:latin typeface="Adobe Devanagari" pitchFamily="18" charset="0"/>
                <a:cs typeface="Adobe Devanagari" pitchFamily="18" charset="0"/>
              </a:rPr>
              <a:t>)</a:t>
            </a: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    由該中心提供場地及推廣，</a:t>
            </a:r>
            <a:endParaRPr lang="en-US" altLang="zh-TW" b="1" dirty="0" smtClean="0">
              <a:latin typeface="Adobe Devanagari" pitchFamily="18" charset="0"/>
              <a:cs typeface="Adobe Devanagari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        由基紳負責師資及上課輔導員、志工 </a:t>
            </a:r>
            <a:endParaRPr lang="en-US" altLang="zh-TW" b="1" dirty="0" smtClean="0">
              <a:latin typeface="Adobe Devanagari" pitchFamily="18" charset="0"/>
              <a:cs typeface="Adobe Devanagari" pitchFamily="18" charset="0"/>
            </a:endParaRPr>
          </a:p>
          <a:p>
            <a:pPr algn="ctr">
              <a:lnSpc>
                <a:spcPct val="170000"/>
              </a:lnSpc>
              <a:buNone/>
            </a:pPr>
            <a:r>
              <a:rPr lang="zh-TW" altLang="en-US" sz="4400" b="1" dirty="0" smtClean="0">
                <a:solidFill>
                  <a:srgbClr val="FF0000"/>
                </a:solidFill>
                <a:latin typeface="Adobe Devanagari" pitchFamily="18" charset="0"/>
                <a:cs typeface="Adobe Devanagari" pitchFamily="18" charset="0"/>
              </a:rPr>
              <a:t>培養申請經費企劃人才是當務之急</a:t>
            </a:r>
            <a:endParaRPr lang="en-US" altLang="zh-TW" sz="4400" b="1" dirty="0" smtClean="0">
              <a:solidFill>
                <a:srgbClr val="FF0000"/>
              </a:solidFill>
              <a:latin typeface="Adobe Devanagari" pitchFamily="18" charset="0"/>
              <a:cs typeface="Adobe Devanagari" pitchFamily="18" charset="0"/>
            </a:endParaRPr>
          </a:p>
          <a:p>
            <a:pPr>
              <a:buNone/>
            </a:pPr>
            <a:r>
              <a:rPr lang="zh-TW" altLang="en-US" b="1" dirty="0" smtClean="0">
                <a:latin typeface="Adobe Devanagari" pitchFamily="18" charset="0"/>
                <a:cs typeface="Adobe Devanagari" pitchFamily="18" charset="0"/>
              </a:rPr>
              <a:t>    </a:t>
            </a:r>
            <a:endParaRPr lang="en-US" altLang="zh-TW" b="1" dirty="0" smtClean="0">
              <a:latin typeface="Adobe Devanagari" pitchFamily="18" charset="0"/>
              <a:cs typeface="Adobe Devanagari" pitchFamily="18" charset="0"/>
            </a:endParaRPr>
          </a:p>
          <a:p>
            <a:pPr>
              <a:buNone/>
            </a:pPr>
            <a:r>
              <a:rPr lang="zh-TW" altLang="en-US" dirty="0" smtClean="0"/>
              <a:t>  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zh-TW" altLang="zh-TW" sz="3600" b="1" dirty="0" smtClean="0"/>
              <a:t>那裡有老師</a:t>
            </a:r>
            <a:r>
              <a:rPr lang="en-US" altLang="zh-TW" sz="3600" b="1" dirty="0" smtClean="0"/>
              <a:t>?</a:t>
            </a:r>
            <a:r>
              <a:rPr lang="zh-TW" altLang="zh-TW" sz="3600" b="1" dirty="0" smtClean="0"/>
              <a:t>師資平台如何找尋與建立</a:t>
            </a:r>
            <a:endParaRPr lang="en-US" altLang="zh-TW" sz="3600" b="1" dirty="0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3077696"/>
          </a:xfrm>
        </p:spPr>
        <p:txBody>
          <a:bodyPr/>
          <a:lstStyle/>
          <a:p>
            <a:r>
              <a:rPr lang="zh-TW" altLang="en-US" dirty="0" smtClean="0"/>
              <a:t>總會裡就有優質講師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31</a:t>
            </a:r>
            <a:r>
              <a:rPr lang="zh-TW" altLang="en-US" dirty="0" smtClean="0"/>
              <a:t>名</a:t>
            </a:r>
            <a:endParaRPr lang="en-US" altLang="zh-TW" dirty="0" smtClean="0"/>
          </a:p>
          <a:p>
            <a:r>
              <a:rPr lang="zh-TW" altLang="en-US" dirty="0" smtClean="0"/>
              <a:t>前理事長、前秘書長、前各分會會長</a:t>
            </a:r>
            <a:r>
              <a:rPr lang="en-US" altLang="zh-TW" dirty="0" smtClean="0"/>
              <a:t>(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35X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多少屆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分會內就有專業的、賢達的老師</a:t>
            </a:r>
            <a:endParaRPr lang="en-US" altLang="zh-TW" dirty="0" smtClean="0"/>
          </a:p>
          <a:p>
            <a:r>
              <a:rPr lang="zh-TW" altLang="en-US" dirty="0" smtClean="0"/>
              <a:t>社會大學老師</a:t>
            </a:r>
            <a:r>
              <a:rPr lang="en-US" altLang="zh-TW" dirty="0" smtClean="0"/>
              <a:t>(</a:t>
            </a:r>
            <a:r>
              <a:rPr lang="zh-TW" altLang="en-US" dirty="0" smtClean="0"/>
              <a:t>有公定價格、有實戰經驗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將好的師資以</a:t>
            </a:r>
            <a:r>
              <a:rPr lang="en-US" altLang="zh-TW" dirty="0" smtClean="0"/>
              <a:t>EMAIL</a:t>
            </a:r>
            <a:r>
              <a:rPr lang="zh-TW" altLang="en-US" dirty="0" smtClean="0"/>
              <a:t>寄給紳大網站，由我們為各位累積講師人才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8835" y="1229247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zh-TW" altLang="zh-TW" sz="5400" b="1" dirty="0" smtClean="0"/>
              <a:t>傳承的規定不可少</a:t>
            </a:r>
            <a:br>
              <a:rPr lang="zh-TW" altLang="zh-TW" sz="5400" b="1" dirty="0" smtClean="0"/>
            </a:br>
            <a:endParaRPr lang="zh-TW" altLang="en-US" dirty="0"/>
          </a:p>
        </p:txBody>
      </p:sp>
      <p:pic>
        <p:nvPicPr>
          <p:cNvPr id="1026" name="Picture 2" descr="F:\協會\與教育資訊有約\總會規定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916832"/>
            <a:ext cx="2126560" cy="4389437"/>
          </a:xfrm>
          <a:prstGeom prst="rect">
            <a:avLst/>
          </a:prstGeom>
          <a:noFill/>
        </p:spPr>
      </p:pic>
      <p:graphicFrame>
        <p:nvGraphicFramePr>
          <p:cNvPr id="5" name="資料庫圖表 4"/>
          <p:cNvGraphicFramePr/>
          <p:nvPr/>
        </p:nvGraphicFramePr>
        <p:xfrm>
          <a:off x="3923928" y="2420888"/>
          <a:ext cx="3384376" cy="2824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7599325" y="2887770"/>
            <a:ext cx="461665" cy="19389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dirty="0" smtClean="0"/>
              <a:t>紳大網站直接下載</a:t>
            </a:r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1328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zh-TW" sz="4400" b="1" dirty="0" smtClean="0"/>
              <a:t>您知道總會有個優質的講師團嗎</a:t>
            </a:r>
            <a:br>
              <a:rPr lang="zh-TW" altLang="zh-TW" sz="4400" b="1" dirty="0" smtClean="0"/>
            </a:br>
            <a:r>
              <a:rPr lang="zh-TW" altLang="zh-TW" sz="5400" b="1" dirty="0" smtClean="0"/>
              <a:t/>
            </a:r>
            <a:br>
              <a:rPr lang="zh-TW" altLang="zh-TW" sz="5400" b="1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總會有</a:t>
            </a:r>
            <a:r>
              <a:rPr lang="en-US" altLang="zh-TW" dirty="0" smtClean="0"/>
              <a:t>31</a:t>
            </a:r>
            <a:r>
              <a:rPr lang="zh-TW" altLang="en-US" dirty="0" smtClean="0"/>
              <a:t>位優質講師</a:t>
            </a:r>
            <a:endParaRPr lang="en-US" altLang="zh-TW" dirty="0" smtClean="0"/>
          </a:p>
          <a:p>
            <a:r>
              <a:rPr lang="zh-TW" altLang="en-US" dirty="0" smtClean="0"/>
              <a:t>很多都是別社團知名講師</a:t>
            </a:r>
            <a:endParaRPr lang="en-US" altLang="zh-TW" dirty="0" smtClean="0"/>
          </a:p>
          <a:p>
            <a:r>
              <a:rPr lang="zh-TW" altLang="en-US" dirty="0" smtClean="0"/>
              <a:t>甚至有的是別社團風雲講師</a:t>
            </a:r>
            <a:endParaRPr lang="en-US" altLang="zh-TW" dirty="0" smtClean="0"/>
          </a:p>
          <a:p>
            <a:r>
              <a:rPr lang="zh-TW" altLang="en-US" dirty="0" smtClean="0"/>
              <a:t>也有協會內、協會外的理事長經驗豐富</a:t>
            </a:r>
            <a:endParaRPr lang="en-US" altLang="zh-TW" dirty="0" smtClean="0"/>
          </a:p>
          <a:p>
            <a:r>
              <a:rPr lang="zh-TW" altLang="en-US" dirty="0" smtClean="0"/>
              <a:t>依上課內容屬性有心靈成長課程、志工類型講師、生涯規劃型講師、兩性關係類講師、情緒控管型講師、食療經絡類講師、活動舞蹈類講師、人際關係講師、長照銀髮族講、肢體語言型講師、理財致富型講師、養生氣功講師、手機平板講師、旅遊愛台灣講師、美姿美儀講師、聲音魅力型講師、手語動動腦講師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總會可以提供什麼資源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1.</a:t>
            </a:r>
            <a:r>
              <a:rPr lang="zh-TW" altLang="en-US" dirty="0" smtClean="0"/>
              <a:t>藉由辦總會活動開啟學習之路，從整體策畫、溝通、領導統御、執行，學習到各種不同領域的學問。</a:t>
            </a:r>
            <a:endParaRPr lang="en-US" altLang="zh-TW" dirty="0" smtClean="0"/>
          </a:p>
          <a:p>
            <a:r>
              <a:rPr lang="en-US" altLang="zh-TW" dirty="0" smtClean="0"/>
              <a:t>2.</a:t>
            </a:r>
            <a:r>
              <a:rPr lang="zh-TW" altLang="en-US" dirty="0" smtClean="0"/>
              <a:t>紳士社會大學與秘書處會辦不同類型的課程、講座，提高作中學、學中作的道理。</a:t>
            </a:r>
            <a:endParaRPr lang="en-US" altLang="zh-TW" dirty="0" smtClean="0"/>
          </a:p>
          <a:p>
            <a:r>
              <a:rPr lang="en-US" altLang="zh-TW" dirty="0" smtClean="0"/>
              <a:t>3.</a:t>
            </a:r>
            <a:r>
              <a:rPr lang="zh-TW" altLang="en-US" dirty="0" smtClean="0"/>
              <a:t>積極参與總會與分會職務工作，不同階層的理念工作還真不少。</a:t>
            </a:r>
            <a:endParaRPr lang="en-US" altLang="zh-TW" dirty="0" smtClean="0"/>
          </a:p>
          <a:p>
            <a:r>
              <a:rPr lang="en-US" altLang="zh-TW" dirty="0" smtClean="0"/>
              <a:t>4.</a:t>
            </a:r>
            <a:r>
              <a:rPr lang="zh-TW" altLang="en-US" dirty="0" smtClean="0"/>
              <a:t>積極参與志工團、長照服務運作，幫助別人就是快樂，可以發揮己飢己溺精神。</a:t>
            </a:r>
            <a:endParaRPr lang="en-US" altLang="zh-TW" dirty="0" smtClean="0"/>
          </a:p>
          <a:p>
            <a:r>
              <a:rPr lang="en-US" altLang="zh-TW" dirty="0" smtClean="0"/>
              <a:t>5.</a:t>
            </a:r>
            <a:r>
              <a:rPr lang="zh-TW" altLang="en-US" dirty="0" smtClean="0"/>
              <a:t>總之，協會是有組織性，人多足以發揮最大功效。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是傳承還是包袱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1.</a:t>
            </a:r>
            <a:r>
              <a:rPr lang="zh-TW" altLang="en-US" dirty="0" smtClean="0"/>
              <a:t>藉由課程吸引非會員，除了紳大班之外，也可以開單一課程或帶狀課程，基紳</a:t>
            </a:r>
            <a:r>
              <a:rPr lang="en-US" altLang="zh-TW" dirty="0" smtClean="0"/>
              <a:t>106~107</a:t>
            </a:r>
            <a:r>
              <a:rPr lang="zh-TW" altLang="en-US" dirty="0" smtClean="0"/>
              <a:t>開了超過</a:t>
            </a:r>
            <a:r>
              <a:rPr lang="en-US" altLang="zh-TW" dirty="0" smtClean="0"/>
              <a:t>110</a:t>
            </a:r>
            <a:r>
              <a:rPr lang="zh-TW" altLang="en-US" dirty="0" smtClean="0"/>
              <a:t>堂課。</a:t>
            </a:r>
            <a:endParaRPr lang="en-US" altLang="zh-TW" dirty="0" smtClean="0"/>
          </a:p>
          <a:p>
            <a:r>
              <a:rPr lang="en-US" altLang="zh-TW" dirty="0" smtClean="0"/>
              <a:t>2.</a:t>
            </a:r>
            <a:r>
              <a:rPr lang="zh-TW" altLang="en-US" dirty="0" smtClean="0"/>
              <a:t>提升所謂</a:t>
            </a:r>
            <a:r>
              <a:rPr lang="zh-TW" altLang="en-US" dirty="0" smtClean="0">
                <a:latin typeface="新細明體"/>
                <a:ea typeface="新細明體"/>
              </a:rPr>
              <a:t>分會二級組織社團位階，藉由社團活動吸引非會員参加，並可藉由社團組織位階，提高幹部學習多元化、多樣性，亦可增加幹部個人光環。</a:t>
            </a:r>
            <a:endParaRPr lang="en-US" altLang="zh-TW" dirty="0" smtClean="0">
              <a:latin typeface="新細明體"/>
              <a:ea typeface="新細明體"/>
            </a:endParaRPr>
          </a:p>
          <a:p>
            <a:r>
              <a:rPr lang="en-US" altLang="zh-TW" dirty="0" smtClean="0">
                <a:latin typeface="新細明體"/>
                <a:ea typeface="新細明體"/>
              </a:rPr>
              <a:t>3.</a:t>
            </a:r>
            <a:r>
              <a:rPr lang="zh-TW" altLang="en-US" dirty="0" smtClean="0">
                <a:latin typeface="新細明體"/>
                <a:ea typeface="新細明體"/>
              </a:rPr>
              <a:t>紳大班一年只有</a:t>
            </a:r>
            <a:r>
              <a:rPr lang="en-US" altLang="zh-TW" dirty="0" smtClean="0">
                <a:latin typeface="新細明體"/>
                <a:ea typeface="新細明體"/>
              </a:rPr>
              <a:t>1~2</a:t>
            </a:r>
            <a:r>
              <a:rPr lang="zh-TW" altLang="en-US" dirty="0" smtClean="0">
                <a:latin typeface="新細明體"/>
                <a:ea typeface="新細明體"/>
              </a:rPr>
              <a:t>班，當紳大班以外時間有人想加入，有立案分會可以先加入再鼓勵其参加紳大班。</a:t>
            </a:r>
            <a:endParaRPr lang="en-US" altLang="zh-TW" dirty="0" smtClean="0">
              <a:latin typeface="新細明體"/>
              <a:ea typeface="新細明體"/>
            </a:endParaRPr>
          </a:p>
          <a:p>
            <a:r>
              <a:rPr lang="en-US" altLang="zh-TW" dirty="0" smtClean="0">
                <a:latin typeface="新細明體"/>
                <a:ea typeface="新細明體"/>
              </a:rPr>
              <a:t>4.</a:t>
            </a:r>
            <a:r>
              <a:rPr lang="zh-TW" altLang="en-US" dirty="0" smtClean="0">
                <a:latin typeface="新細明體"/>
                <a:ea typeface="新細明體"/>
              </a:rPr>
              <a:t>藉由網路運作，將分會包裝及行銷，增加社會上高度，憑藉著優質課程及志工活動，讓人多方面接觸，進而認同理念加入我們。</a:t>
            </a:r>
            <a:endParaRPr lang="en-US" altLang="zh-TW" dirty="0" smtClean="0">
              <a:latin typeface="新細明體"/>
              <a:ea typeface="新細明體"/>
            </a:endParaRPr>
          </a:p>
          <a:p>
            <a:endParaRPr lang="en-US" altLang="zh-TW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2034" y="895677"/>
            <a:ext cx="8229600" cy="1143000"/>
          </a:xfrm>
        </p:spPr>
        <p:txBody>
          <a:bodyPr/>
          <a:lstStyle/>
          <a:p>
            <a:pPr algn="ctr"/>
            <a:r>
              <a:rPr lang="zh-TW" altLang="en-US" dirty="0" smtClean="0"/>
              <a:t>理解力與溝通力</a:t>
            </a:r>
            <a:endParaRPr lang="zh-TW" altLang="en-US" dirty="0"/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611560" y="2564904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自由發言</a:t>
            </a:r>
            <a:endParaRPr kumimoji="0" lang="zh-TW" altLang="en-U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557349" y="4322500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5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結束，謝謝</a:t>
            </a:r>
            <a:endParaRPr kumimoji="0" lang="zh-TW" altLang="en-U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與時間競賽躲不掉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2" y="2468880"/>
            <a:ext cx="8424936" cy="4389120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sz="2400" dirty="0" smtClean="0"/>
              <a:t>分會夢想可以大一點  </a:t>
            </a:r>
            <a:endParaRPr lang="en-US" altLang="zh-TW" sz="2400" dirty="0" smtClean="0"/>
          </a:p>
          <a:p>
            <a:pPr>
              <a:buNone/>
            </a:pPr>
            <a:r>
              <a:rPr lang="zh-TW" altLang="en-US" sz="2400" dirty="0" smtClean="0"/>
              <a:t>    擺脫傳統包袱，多加一點新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心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元素</a:t>
            </a:r>
            <a:endParaRPr lang="en-US" altLang="zh-TW" sz="2400" dirty="0" smtClean="0"/>
          </a:p>
          <a:p>
            <a:r>
              <a:rPr lang="zh-TW" altLang="en-US" sz="2400" dirty="0" smtClean="0"/>
              <a:t>師資提供多一點</a:t>
            </a:r>
            <a:endParaRPr lang="en-US" altLang="zh-TW" sz="2400" dirty="0" smtClean="0"/>
          </a:p>
          <a:p>
            <a:pPr>
              <a:buNone/>
            </a:pPr>
            <a:r>
              <a:rPr lang="zh-TW" altLang="en-US" sz="2400" dirty="0" smtClean="0"/>
              <a:t>    總會講師團隊有</a:t>
            </a:r>
            <a:r>
              <a:rPr lang="en-US" altLang="zh-TW" sz="2400" dirty="0" smtClean="0"/>
              <a:t>31</a:t>
            </a:r>
            <a:r>
              <a:rPr lang="zh-TW" altLang="en-US" sz="2400" dirty="0" smtClean="0"/>
              <a:t>位菁英講師</a:t>
            </a:r>
            <a:endParaRPr lang="en-US" altLang="zh-TW" sz="2400" dirty="0" smtClean="0"/>
          </a:p>
          <a:p>
            <a:r>
              <a:rPr lang="zh-TW" altLang="en-US" sz="2400" dirty="0" smtClean="0"/>
              <a:t>經營壓力少一點</a:t>
            </a:r>
            <a:endParaRPr lang="en-US" altLang="zh-TW" sz="2400" dirty="0" smtClean="0"/>
          </a:p>
          <a:p>
            <a:pPr>
              <a:buNone/>
            </a:pPr>
            <a:r>
              <a:rPr lang="zh-TW" altLang="en-US" sz="2400" dirty="0" smtClean="0"/>
              <a:t>    告訴您如何降低成本開銷，對外爭取經費</a:t>
            </a:r>
            <a:endParaRPr lang="en-US" altLang="zh-TW" sz="2400" dirty="0" smtClean="0"/>
          </a:p>
          <a:p>
            <a:r>
              <a:rPr lang="zh-TW" altLang="en-US" sz="2400" dirty="0" smtClean="0"/>
              <a:t>總會協助多一點</a:t>
            </a:r>
            <a:endParaRPr lang="en-US" altLang="zh-TW" sz="2400" dirty="0" smtClean="0"/>
          </a:p>
          <a:p>
            <a:pPr>
              <a:buNone/>
            </a:pPr>
            <a:r>
              <a:rPr lang="zh-TW" altLang="en-US" sz="2400" dirty="0" smtClean="0"/>
              <a:t>    這也是今天雙向座談會的初衷，那就請各位針對需求點告訴我們</a:t>
            </a:r>
            <a:endParaRPr lang="en-US" altLang="zh-TW" sz="2400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           總會                 分會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3851920" y="422108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雙向互動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algn="ctr"/>
            <a:r>
              <a:rPr lang="zh-TW" altLang="en-US" dirty="0" smtClean="0"/>
              <a:t>七種舊思維新包裝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2636912"/>
            <a:ext cx="8003232" cy="4389120"/>
          </a:xfrm>
        </p:spPr>
        <p:txBody>
          <a:bodyPr>
            <a:normAutofit/>
          </a:bodyPr>
          <a:lstStyle/>
          <a:p>
            <a:pPr lvl="0"/>
            <a:r>
              <a:rPr lang="zh-TW" altLang="zh-TW" sz="2200" b="1" dirty="0" smtClean="0"/>
              <a:t>與議員、里長、學校合作，資源分享，志工分享、經驗分享</a:t>
            </a:r>
          </a:p>
          <a:p>
            <a:r>
              <a:rPr lang="zh-TW" altLang="zh-TW" sz="2200" b="1" dirty="0" smtClean="0"/>
              <a:t>換工的意義</a:t>
            </a:r>
          </a:p>
          <a:p>
            <a:pPr lvl="0"/>
            <a:r>
              <a:rPr lang="zh-TW" altLang="zh-TW" sz="2200" b="1" dirty="0" smtClean="0"/>
              <a:t>經費不足如何開源節流</a:t>
            </a:r>
          </a:p>
          <a:p>
            <a:pPr lvl="0"/>
            <a:r>
              <a:rPr lang="zh-TW" altLang="zh-TW" sz="2200" b="1" dirty="0" smtClean="0"/>
              <a:t>那裡有老師</a:t>
            </a:r>
            <a:r>
              <a:rPr lang="en-US" altLang="zh-TW" sz="2200" b="1" dirty="0" smtClean="0"/>
              <a:t>?</a:t>
            </a:r>
            <a:r>
              <a:rPr lang="zh-TW" altLang="zh-TW" sz="2200" b="1" dirty="0" smtClean="0"/>
              <a:t>師資平台如何找尋與建立</a:t>
            </a:r>
            <a:endParaRPr lang="en-US" altLang="zh-TW" sz="2200" b="1" dirty="0" smtClean="0"/>
          </a:p>
          <a:p>
            <a:pPr lvl="0"/>
            <a:r>
              <a:rPr lang="zh-TW" altLang="zh-TW" sz="2200" b="1" dirty="0" smtClean="0"/>
              <a:t>傳承的規定不可少</a:t>
            </a:r>
          </a:p>
          <a:p>
            <a:pPr lvl="0"/>
            <a:r>
              <a:rPr lang="zh-TW" altLang="zh-TW" sz="2200" b="1" dirty="0" smtClean="0"/>
              <a:t>您知道總會有個優質的講師團嗎</a:t>
            </a:r>
          </a:p>
          <a:p>
            <a:pPr lvl="0"/>
            <a:r>
              <a:rPr lang="zh-TW" altLang="zh-TW" sz="2200" b="1" dirty="0" smtClean="0"/>
              <a:t>總會可以提供什麼資源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zh-TW" altLang="zh-TW" sz="5400" dirty="0" smtClean="0"/>
              <a:t/>
            </a:r>
            <a:br>
              <a:rPr lang="zh-TW" altLang="zh-TW" sz="5400" dirty="0" smtClean="0"/>
            </a:br>
            <a:r>
              <a:rPr lang="zh-TW" altLang="zh-TW" sz="4000" dirty="0" smtClean="0"/>
              <a:t>與議員、里長、學校合作</a:t>
            </a:r>
            <a:r>
              <a:rPr lang="zh-TW" altLang="en-US" sz="4000" dirty="0" smtClean="0"/>
              <a:t>                           </a:t>
            </a:r>
            <a:r>
              <a:rPr lang="zh-TW" altLang="zh-TW" sz="4000" dirty="0" smtClean="0"/>
              <a:t>資源分享</a:t>
            </a:r>
            <a:r>
              <a:rPr lang="zh-TW" altLang="en-US" sz="4000" dirty="0" smtClean="0"/>
              <a:t>、 </a:t>
            </a:r>
            <a:r>
              <a:rPr lang="zh-TW" altLang="zh-TW" sz="4000" dirty="0" smtClean="0"/>
              <a:t>志工分享、經驗分享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3026296"/>
            <a:ext cx="8229600" cy="3831704"/>
          </a:xfrm>
        </p:spPr>
        <p:txBody>
          <a:bodyPr/>
          <a:lstStyle/>
          <a:p>
            <a:r>
              <a:rPr lang="zh-TW" altLang="en-US" b="1" dirty="0" smtClean="0"/>
              <a:t>政府、議員  有經費、可以協助場地、有志工</a:t>
            </a:r>
            <a:endParaRPr lang="en-US" altLang="zh-TW" b="1" dirty="0" smtClean="0"/>
          </a:p>
          <a:p>
            <a:r>
              <a:rPr lang="zh-TW" altLang="en-US" b="1" dirty="0" smtClean="0"/>
              <a:t>里長  可以爭取經費、有里民會堂</a:t>
            </a:r>
            <a:r>
              <a:rPr lang="en-US" altLang="zh-TW" b="1" dirty="0" smtClean="0"/>
              <a:t>(</a:t>
            </a:r>
            <a:r>
              <a:rPr lang="zh-TW" altLang="en-US" b="1" dirty="0" smtClean="0"/>
              <a:t>場地</a:t>
            </a:r>
            <a:r>
              <a:rPr lang="en-US" altLang="zh-TW" b="1" dirty="0" smtClean="0"/>
              <a:t>)</a:t>
            </a:r>
            <a:r>
              <a:rPr lang="zh-TW" altLang="en-US" b="1" dirty="0" smtClean="0"/>
              <a:t>、有志工</a:t>
            </a:r>
            <a:endParaRPr lang="en-US" altLang="zh-TW" b="1" dirty="0" smtClean="0"/>
          </a:p>
          <a:p>
            <a:r>
              <a:rPr lang="zh-TW" altLang="en-US" b="1" dirty="0" smtClean="0"/>
              <a:t>學校  可以爭取經費、有教室</a:t>
            </a:r>
            <a:r>
              <a:rPr lang="en-US" altLang="zh-TW" b="1" dirty="0" smtClean="0"/>
              <a:t>(</a:t>
            </a:r>
            <a:r>
              <a:rPr lang="zh-TW" altLang="en-US" b="1" dirty="0" smtClean="0"/>
              <a:t>場地</a:t>
            </a:r>
            <a:r>
              <a:rPr lang="en-US" altLang="zh-TW" b="1" dirty="0" smtClean="0"/>
              <a:t>)</a:t>
            </a:r>
            <a:r>
              <a:rPr lang="zh-TW" altLang="en-US" b="1" dirty="0" smtClean="0"/>
              <a:t>、有志工</a:t>
            </a:r>
            <a:endParaRPr lang="en-US" altLang="zh-TW" b="1" dirty="0" smtClean="0"/>
          </a:p>
          <a:p>
            <a:r>
              <a:rPr lang="zh-TW" altLang="en-US" b="1" dirty="0" smtClean="0"/>
              <a:t>協會   沒經費、沒場地、有志工、有遠大理想</a:t>
            </a:r>
            <a:endParaRPr lang="en-US" altLang="zh-TW" b="1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9632" y="12687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TW" altLang="en-US" sz="3600" dirty="0" smtClean="0"/>
              <a:t>何謂換工   </a:t>
            </a:r>
            <a:r>
              <a:rPr lang="zh-TW" altLang="en-US" sz="1800" dirty="0" smtClean="0"/>
              <a:t>就雙方需求或不足處予以相互協助支援</a:t>
            </a:r>
            <a:r>
              <a:rPr lang="zh-TW" altLang="en-US" sz="5400" dirty="0" smtClean="0"/>
              <a:t/>
            </a:r>
            <a:br>
              <a:rPr lang="zh-TW" altLang="en-US" sz="5400" dirty="0" smtClean="0"/>
            </a:br>
            <a:endParaRPr lang="zh-TW" altLang="en-US" dirty="0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資料庫圖表 7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資料庫圖表 8"/>
          <p:cNvGraphicFramePr/>
          <p:nvPr/>
        </p:nvGraphicFramePr>
        <p:xfrm>
          <a:off x="2339752" y="1397000"/>
          <a:ext cx="528024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與里長換工達到雙贏</a:t>
            </a:r>
            <a:endParaRPr lang="zh-TW" altLang="en-US" dirty="0"/>
          </a:p>
        </p:txBody>
      </p:sp>
      <p:pic>
        <p:nvPicPr>
          <p:cNvPr id="2051" name="Picture 3" descr="C:\Users\win\Desktop\41991239_2465192103492721_5439094696154497024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988840"/>
            <a:ext cx="3360373" cy="2520280"/>
          </a:xfrm>
          <a:prstGeom prst="rect">
            <a:avLst/>
          </a:prstGeom>
          <a:noFill/>
        </p:spPr>
      </p:pic>
      <p:pic>
        <p:nvPicPr>
          <p:cNvPr id="2053" name="Picture 5" descr="C:\Users\win\Desktop\41991934_1815793771822027_3462805339311702016_n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1988840"/>
            <a:ext cx="3384376" cy="2538282"/>
          </a:xfrm>
          <a:prstGeom prst="rect">
            <a:avLst/>
          </a:prstGeom>
          <a:noFill/>
        </p:spPr>
      </p:pic>
      <p:sp>
        <p:nvSpPr>
          <p:cNvPr id="8" name="文字方塊 7"/>
          <p:cNvSpPr txBox="1"/>
          <p:nvPr/>
        </p:nvSpPr>
        <p:spPr>
          <a:xfrm>
            <a:off x="1043608" y="4869160"/>
            <a:ext cx="75216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1.</a:t>
            </a:r>
            <a:r>
              <a:rPr lang="zh-TW" altLang="en-US" dirty="0" smtClean="0"/>
              <a:t>里長出場地對里民招生，解決場地租借與招生不足問題</a:t>
            </a:r>
            <a:endParaRPr lang="en-US" altLang="zh-TW" dirty="0" smtClean="0"/>
          </a:p>
          <a:p>
            <a:r>
              <a:rPr lang="en-US" altLang="zh-TW" dirty="0" smtClean="0"/>
              <a:t>2.</a:t>
            </a:r>
            <a:r>
              <a:rPr lang="zh-TW" altLang="en-US" dirty="0" smtClean="0"/>
              <a:t>對分會的會員增加一項福利</a:t>
            </a:r>
            <a:endParaRPr lang="en-US" altLang="zh-TW" dirty="0" smtClean="0"/>
          </a:p>
          <a:p>
            <a:r>
              <a:rPr lang="en-US" altLang="zh-TW" dirty="0" smtClean="0"/>
              <a:t>3.</a:t>
            </a:r>
            <a:r>
              <a:rPr lang="zh-TW" altLang="en-US" dirty="0" smtClean="0"/>
              <a:t>藉由課程更多人認識協會，認同理念就會加入協會</a:t>
            </a:r>
            <a:endParaRPr lang="en-US" altLang="zh-TW" dirty="0" smtClean="0"/>
          </a:p>
          <a:p>
            <a:r>
              <a:rPr lang="en-US" altLang="zh-TW" dirty="0" smtClean="0"/>
              <a:t>4.</a:t>
            </a:r>
            <a:r>
              <a:rPr lang="zh-TW" altLang="en-US" dirty="0" smtClean="0"/>
              <a:t>課程結束亦可成立社團，讓會員長久練習，更增加後續入會人的福利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藉由換工得到三個講師</a:t>
            </a:r>
            <a:endParaRPr lang="zh-TW" altLang="en-US" dirty="0"/>
          </a:p>
        </p:txBody>
      </p:sp>
      <p:pic>
        <p:nvPicPr>
          <p:cNvPr id="8" name="內容版面配置區 7" descr="2018.04.19王醒之講師_180516_000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916832"/>
            <a:ext cx="3553998" cy="2088232"/>
          </a:xfrm>
        </p:spPr>
      </p:pic>
      <p:pic>
        <p:nvPicPr>
          <p:cNvPr id="10" name="圖片 9" descr="20180510_180516_002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1916832"/>
            <a:ext cx="3548644" cy="2088232"/>
          </a:xfrm>
          <a:prstGeom prst="rect">
            <a:avLst/>
          </a:prstGeom>
        </p:spPr>
      </p:pic>
      <p:pic>
        <p:nvPicPr>
          <p:cNvPr id="1030" name="Picture 6" descr="F:\協會\基隆分會\107紳大班\1070426王振帙\20180426講師王振帙_180516_001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4293096"/>
            <a:ext cx="3600400" cy="2304256"/>
          </a:xfrm>
          <a:prstGeom prst="rect">
            <a:avLst/>
          </a:prstGeom>
          <a:noFill/>
        </p:spPr>
      </p:pic>
      <p:graphicFrame>
        <p:nvGraphicFramePr>
          <p:cNvPr id="13" name="資料庫圖表 12"/>
          <p:cNvGraphicFramePr/>
          <p:nvPr/>
        </p:nvGraphicFramePr>
        <p:xfrm>
          <a:off x="4355976" y="4149080"/>
          <a:ext cx="3552056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4" name="文字方塊 13"/>
          <p:cNvSpPr txBox="1"/>
          <p:nvPr/>
        </p:nvSpPr>
        <p:spPr>
          <a:xfrm>
            <a:off x="6300192" y="522920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二台舊投影機</a:t>
            </a:r>
            <a:endParaRPr lang="zh-TW" altLang="en-US" dirty="0"/>
          </a:p>
        </p:txBody>
      </p:sp>
      <p:sp>
        <p:nvSpPr>
          <p:cNvPr id="15" name="文字方塊 14"/>
          <p:cNvSpPr txBox="1"/>
          <p:nvPr/>
        </p:nvSpPr>
        <p:spPr>
          <a:xfrm>
            <a:off x="4427984" y="522920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三個優質講師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藝文類講師新模式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2699792" y="515719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試聽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489</TotalTime>
  <Words>1037</Words>
  <Application>Microsoft Office PowerPoint</Application>
  <PresentationFormat>如螢幕大小 (4:3)</PresentationFormat>
  <Paragraphs>113</Paragraphs>
  <Slides>16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流線</vt:lpstr>
      <vt:lpstr>與教育有約  </vt:lpstr>
      <vt:lpstr>與時間競賽躲不掉</vt:lpstr>
      <vt:lpstr>           總會                 分會</vt:lpstr>
      <vt:lpstr>七種舊思維新包裝</vt:lpstr>
      <vt:lpstr> 與議員、里長、學校合作                           資源分享、 志工分享、經驗分享</vt:lpstr>
      <vt:lpstr>何謂換工   就雙方需求或不足處予以相互協助支援 </vt:lpstr>
      <vt:lpstr>與里長換工達到雙贏</vt:lpstr>
      <vt:lpstr>藉由換工得到三個講師</vt:lpstr>
      <vt:lpstr>藝文類講師新模式</vt:lpstr>
      <vt:lpstr>如何開源   成功經驗分享</vt:lpstr>
      <vt:lpstr>那裡有老師?師資平台如何找尋與建立</vt:lpstr>
      <vt:lpstr>傳承的規定不可少 </vt:lpstr>
      <vt:lpstr>您知道總會有個優質的講師團嗎  </vt:lpstr>
      <vt:lpstr>總會可以提供什麼資源</vt:lpstr>
      <vt:lpstr>是傳承還是包袱?</vt:lpstr>
      <vt:lpstr>理解力與溝通力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與教育有約  </dc:title>
  <dc:creator>win</dc:creator>
  <cp:lastModifiedBy>win</cp:lastModifiedBy>
  <cp:revision>64</cp:revision>
  <dcterms:created xsi:type="dcterms:W3CDTF">2019-05-22T02:04:29Z</dcterms:created>
  <dcterms:modified xsi:type="dcterms:W3CDTF">2019-05-23T09:10:32Z</dcterms:modified>
</cp:coreProperties>
</file>