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75" r:id="rId21"/>
    <p:sldId id="276" r:id="rId22"/>
    <p:sldId id="289" r:id="rId23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65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4F64-3B41-4643-9C90-33E01B7FCD20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D1B2-F701-42CD-B5BC-893F0968B3F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4F64-3B41-4643-9C90-33E01B7FCD20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D1B2-F701-42CD-B5BC-893F0968B3F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4F64-3B41-4643-9C90-33E01B7FCD20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D1B2-F701-42CD-B5BC-893F0968B3F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4F64-3B41-4643-9C90-33E01B7FCD20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D1B2-F701-42CD-B5BC-893F0968B3F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4F64-3B41-4643-9C90-33E01B7FCD20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D1B2-F701-42CD-B5BC-893F0968B3F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4F64-3B41-4643-9C90-33E01B7FCD20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D1B2-F701-42CD-B5BC-893F0968B3F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4F64-3B41-4643-9C90-33E01B7FCD20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D1B2-F701-42CD-B5BC-893F0968B3F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4F64-3B41-4643-9C90-33E01B7FCD20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D1B2-F701-42CD-B5BC-893F0968B3F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4F64-3B41-4643-9C90-33E01B7FCD20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D1B2-F701-42CD-B5BC-893F0968B3F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4F64-3B41-4643-9C90-33E01B7FCD20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D1B2-F701-42CD-B5BC-893F0968B3F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4F64-3B41-4643-9C90-33E01B7FCD20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D1B2-F701-42CD-B5BC-893F0968B3F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F4F64-3B41-4643-9C90-33E01B7FCD20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FD1B2-F701-42CD-B5BC-893F0968B3F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user\Desktop\MOFA\代營運\簡報\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37"/>
            <a:ext cx="9144000" cy="5141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86781"/>
            <a:ext cx="9144000" cy="523028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7287"/>
            <a:ext cx="9144000" cy="52107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7885"/>
            <a:ext cx="9144000" cy="519138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8857"/>
            <a:ext cx="9144000" cy="519235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7015"/>
            <a:ext cx="9144000" cy="5200515"/>
          </a:xfrm>
        </p:spPr>
      </p:pic>
      <p:pic>
        <p:nvPicPr>
          <p:cNvPr id="3074" name="Picture 2" descr="C:\Users\user\Desktop\MOFA\代營運\圖文小編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45512"/>
            <a:ext cx="7704856" cy="3204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3201"/>
            <a:ext cx="9144000" cy="5206701"/>
          </a:xfrm>
        </p:spPr>
      </p:pic>
      <p:pic>
        <p:nvPicPr>
          <p:cNvPr id="4098" name="Picture 2" descr="C:\Users\user\Desktop\MOFA\代營運\圖文小編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43558"/>
            <a:ext cx="2592288" cy="3329931"/>
          </a:xfrm>
          <a:prstGeom prst="rect">
            <a:avLst/>
          </a:prstGeom>
          <a:noFill/>
        </p:spPr>
      </p:pic>
      <p:pic>
        <p:nvPicPr>
          <p:cNvPr id="4100" name="Picture 4" descr="C:\Users\user\Desktop\MOFA\代營運\圖文小編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843558"/>
            <a:ext cx="2972192" cy="3447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4901"/>
            <a:ext cx="9144000" cy="5198401"/>
          </a:xfrm>
        </p:spPr>
      </p:pic>
      <p:pic>
        <p:nvPicPr>
          <p:cNvPr id="5" name="圖片 4" descr="0016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275606"/>
            <a:ext cx="4032448" cy="2685885"/>
          </a:xfrm>
          <a:prstGeom prst="rect">
            <a:avLst/>
          </a:prstGeom>
        </p:spPr>
      </p:pic>
      <p:pic>
        <p:nvPicPr>
          <p:cNvPr id="6" name="圖片 5" descr="0016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19622"/>
            <a:ext cx="2088232" cy="1184628"/>
          </a:xfrm>
          <a:prstGeom prst="rect">
            <a:avLst/>
          </a:prstGeom>
        </p:spPr>
      </p:pic>
      <p:pic>
        <p:nvPicPr>
          <p:cNvPr id="5122" name="Picture 2" descr="C:\Users\user\Desktop\MOFA\代營運\簡報\0016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643758"/>
            <a:ext cx="1222803" cy="1215302"/>
          </a:xfrm>
          <a:prstGeom prst="rect">
            <a:avLst/>
          </a:prstGeom>
          <a:noFill/>
        </p:spPr>
      </p:pic>
      <p:pic>
        <p:nvPicPr>
          <p:cNvPr id="5123" name="Picture 3" descr="C:\Users\user\Desktop\MOFA\代營運\191429152_328403432148444_6383839453972553335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643758"/>
            <a:ext cx="2160240" cy="1189804"/>
          </a:xfrm>
          <a:prstGeom prst="rect">
            <a:avLst/>
          </a:prstGeom>
          <a:noFill/>
        </p:spPr>
      </p:pic>
      <p:pic>
        <p:nvPicPr>
          <p:cNvPr id="5124" name="Picture 4" descr="C:\Users\user\Desktop\MOFA\代營運\簡報\001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347614"/>
            <a:ext cx="1224136" cy="1236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043"/>
            <a:ext cx="9144000" cy="517054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039"/>
            <a:ext cx="9144000" cy="510946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4375"/>
            <a:ext cx="9144000" cy="50991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748464" cy="497745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089585"/>
          </a:xfrm>
        </p:spPr>
      </p:pic>
      <p:pic>
        <p:nvPicPr>
          <p:cNvPr id="6146" name="Picture 2" descr="C:\Users\user\Desktop\MOFA\代營運\0825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23678"/>
            <a:ext cx="1440160" cy="1440160"/>
          </a:xfrm>
          <a:prstGeom prst="rect">
            <a:avLst/>
          </a:prstGeom>
          <a:noFill/>
        </p:spPr>
      </p:pic>
      <p:pic>
        <p:nvPicPr>
          <p:cNvPr id="7" name="圖片 6" descr="C:\Users\user\AppData\Local\Microsoft\Windows\INetCache\Content.Word\00825-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779662"/>
            <a:ext cx="1872208" cy="173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user\Desktop\MOFA\代營運\下載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995686"/>
            <a:ext cx="1440160" cy="1440160"/>
          </a:xfrm>
          <a:prstGeom prst="rect">
            <a:avLst/>
          </a:prstGeom>
          <a:noFill/>
        </p:spPr>
      </p:pic>
      <p:pic>
        <p:nvPicPr>
          <p:cNvPr id="9" name="圖片 8" descr="0020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1923678"/>
            <a:ext cx="1631008" cy="1419622"/>
          </a:xfrm>
          <a:prstGeom prst="rect">
            <a:avLst/>
          </a:prstGeom>
        </p:spPr>
      </p:pic>
      <p:pic>
        <p:nvPicPr>
          <p:cNvPr id="6149" name="Picture 5" descr="C:\Users\user\Desktop\MOFA\代營運\簡報\pont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1923678"/>
            <a:ext cx="1494712" cy="1501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-47218"/>
            <a:ext cx="9361042" cy="5190718"/>
          </a:xfrm>
        </p:spPr>
      </p:pic>
      <p:pic>
        <p:nvPicPr>
          <p:cNvPr id="7171" name="Picture 3" descr="0825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79662"/>
            <a:ext cx="1440160" cy="1440160"/>
          </a:xfrm>
          <a:prstGeom prst="rect">
            <a:avLst/>
          </a:prstGeom>
          <a:noFill/>
        </p:spPr>
      </p:pic>
      <p:pic>
        <p:nvPicPr>
          <p:cNvPr id="7170" name="Picture 2" descr="14642505_333357693671754_957315139200588634_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9662"/>
            <a:ext cx="1428750" cy="1428750"/>
          </a:xfrm>
          <a:prstGeom prst="rect">
            <a:avLst/>
          </a:prstGeom>
          <a:noFill/>
        </p:spPr>
      </p:pic>
      <p:pic>
        <p:nvPicPr>
          <p:cNvPr id="7169" name="圖片 39" descr="3cb829a0ad274167ae6e948870e283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067694"/>
            <a:ext cx="2448272" cy="885545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" name="圖片 9" descr="下載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1779662"/>
            <a:ext cx="1440159" cy="1440159"/>
          </a:xfrm>
          <a:prstGeom prst="rect">
            <a:avLst/>
          </a:prstGeom>
        </p:spPr>
      </p:pic>
      <p:pic>
        <p:nvPicPr>
          <p:cNvPr id="11" name="圖片 10" descr="下載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1779662"/>
            <a:ext cx="1459088" cy="145179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2480" cy="50007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361040" cy="528230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5209"/>
            <a:ext cx="9144000" cy="517871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9227"/>
            <a:ext cx="9144000" cy="517272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8857"/>
            <a:ext cx="9144000" cy="519235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2393"/>
            <a:ext cx="9144000" cy="5215893"/>
          </a:xfrm>
        </p:spPr>
      </p:pic>
      <p:pic>
        <p:nvPicPr>
          <p:cNvPr id="2050" name="Picture 2" descr="C:\Users\user\Desktop\MOFA\代營運\簡報\0007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9582"/>
            <a:ext cx="8205204" cy="3161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4585"/>
            <a:ext cx="9144000" cy="518808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8563"/>
            <a:ext cx="9144000" cy="5222064"/>
          </a:xfrm>
        </p:spPr>
      </p:pic>
      <p:pic>
        <p:nvPicPr>
          <p:cNvPr id="5" name="圖片 4" descr="0009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771550"/>
            <a:ext cx="6167413" cy="34704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9838</TotalTime>
  <Words>0</Words>
  <Application>Microsoft Office PowerPoint</Application>
  <PresentationFormat>如螢幕大小 (16:9)</PresentationFormat>
  <Paragraphs>0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226</cp:revision>
  <dcterms:created xsi:type="dcterms:W3CDTF">2021-09-08T18:38:07Z</dcterms:created>
  <dcterms:modified xsi:type="dcterms:W3CDTF">2021-09-15T14:36:48Z</dcterms:modified>
</cp:coreProperties>
</file>