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79" r:id="rId7"/>
    <p:sldId id="288" r:id="rId8"/>
    <p:sldId id="294" r:id="rId9"/>
    <p:sldId id="291" r:id="rId10"/>
    <p:sldId id="262" r:id="rId11"/>
    <p:sldId id="269" r:id="rId12"/>
    <p:sldId id="267" r:id="rId13"/>
    <p:sldId id="275" r:id="rId14"/>
    <p:sldId id="295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7102475" cy="1023112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4F6"/>
    <a:srgbClr val="E2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1" d="100"/>
          <a:sy n="91" d="100"/>
        </p:scale>
        <p:origin x="-221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88F98D-866C-40CD-A11B-2BAD66B9CD66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5654-1BCC-42DF-8FF9-B037B9F41FD6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A3EE-7427-4D06-8EDB-910E8F1AE3BA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AF1B4-2A41-4B58-8EE7-9971F79E6F15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6548" y="3933568"/>
            <a:ext cx="7772400" cy="1470025"/>
          </a:xfrm>
        </p:spPr>
        <p:txBody>
          <a:bodyPr/>
          <a:lstStyle/>
          <a:p>
            <a:r>
              <a:rPr lang="zh-TW" altLang="en-US" b="1" dirty="0" smtClean="0"/>
              <a:t>高雄市海巡之友會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876422"/>
          </a:xfrm>
        </p:spPr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115.04.25</a:t>
            </a:r>
            <a:r>
              <a:rPr lang="zh-TW" altLang="en-US" b="1" dirty="0">
                <a:solidFill>
                  <a:srgbClr val="FF0000"/>
                </a:solidFill>
              </a:rPr>
              <a:t>法治教育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744416" cy="2487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200758" y="5589240"/>
            <a:ext cx="1850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報告人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講師胡健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08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2050" name="Picture 2" descr="C:\Users\user\Desktop\151231234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5124" name="Picture 4" descr="C:\Users\user\Desktop\149023791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392488" cy="59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936104"/>
            <a:ext cx="83529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貳、民法、刑法、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行政法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550" y="1818005"/>
            <a:ext cx="7776845" cy="232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舉例：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民法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金錢財物損害賠償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大樓積欠管理費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E2D6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繼承房屋車輛等案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936104"/>
            <a:ext cx="83529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貳、民法、刑法、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行政法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550" y="1818005"/>
            <a:ext cx="7776845" cy="232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舉例：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刑法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過失傷害致死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等案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詐欺侵占背信等案</a:t>
            </a:r>
            <a:endParaRPr lang="zh-TW" altLang="en-US" sz="4800" b="1" dirty="0" smtClean="0">
              <a:solidFill>
                <a:srgbClr val="0824F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槍械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毒品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走私</a:t>
            </a:r>
            <a:r>
              <a:rPr lang="zh-TW" altLang="en-US" sz="4800" b="1" dirty="0" smtClean="0">
                <a:solidFill>
                  <a:srgbClr val="E2D6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等案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936104"/>
            <a:ext cx="83529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貳、民法、刑法、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行政法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550" y="1818005"/>
            <a:ext cx="7776845" cy="232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舉例：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行政法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大樓公安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裁罰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道路交通行車罰單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E2D6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逃漏稅不動產等案</a:t>
            </a:r>
            <a:endParaRPr lang="zh-TW" altLang="en-US" sz="4800" b="1" dirty="0" smtClean="0">
              <a:solidFill>
                <a:srgbClr val="E2D61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936104"/>
            <a:ext cx="83529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參、守法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的重要性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550" y="1818005"/>
            <a:ext cx="7776845" cy="232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舉例：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上下課、上課發言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上下車、前有幹道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頒獎有獎徵答活動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學習履歷（前科）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936104"/>
            <a:ext cx="83529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940" y="1818005"/>
            <a:ext cx="7776845" cy="232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命好不如習慣好</a:t>
            </a:r>
            <a:endParaRPr lang="zh-TW" altLang="en-US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學習法治的習慣</a:t>
            </a:r>
            <a:endParaRPr lang="zh-TW" altLang="en-US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電視新聞報章雜誌</a:t>
            </a:r>
            <a:endParaRPr lang="zh-TW" altLang="en-US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終生受用無窮。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"/>
          <a:srcRect b="19"/>
          <a:stretch>
            <a:fillRect/>
          </a:stretch>
        </p:blipFill>
        <p:spPr>
          <a:xfrm>
            <a:off x="15" y="858212"/>
            <a:ext cx="9143985" cy="5142539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988840"/>
            <a:ext cx="8496944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報告順序</a:t>
            </a:r>
            <a:r>
              <a:rPr lang="en-US" altLang="zh-TW" sz="2000" dirty="0" smtClean="0"/>
              <a:t>: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 smtClean="0"/>
              <a:t>                  </a:t>
            </a:r>
            <a:r>
              <a:rPr lang="zh-TW" altLang="en-US" sz="2000" b="1" dirty="0" smtClean="0"/>
              <a:t>壹</a:t>
            </a:r>
            <a:r>
              <a:rPr lang="zh-TW" altLang="en-US" sz="2000" dirty="0" smtClean="0"/>
              <a:t>、</a:t>
            </a:r>
            <a:r>
              <a:rPr lang="zh-TW" altLang="en-US" sz="2000" dirty="0" smtClean="0"/>
              <a:t>家有家法、國有國法。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       </a:t>
            </a:r>
            <a:r>
              <a:rPr lang="zh-TW" altLang="en-US" sz="2000" b="1" dirty="0" smtClean="0"/>
              <a:t>貳</a:t>
            </a:r>
            <a:r>
              <a:rPr lang="zh-TW" altLang="en-US" sz="2000" dirty="0" smtClean="0"/>
              <a:t>、民法、刑法、</a:t>
            </a:r>
            <a:r>
              <a:rPr lang="zh-TW" altLang="en-US" sz="2000" dirty="0" smtClean="0"/>
              <a:t>行政法。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/>
              <a:t>                  </a:t>
            </a:r>
            <a:r>
              <a:rPr lang="zh-TW" altLang="en-US" sz="2000" b="1" dirty="0"/>
              <a:t>參</a:t>
            </a:r>
            <a:r>
              <a:rPr lang="zh-TW" altLang="en-US" sz="2000" dirty="0" smtClean="0"/>
              <a:t>、</a:t>
            </a:r>
            <a:r>
              <a:rPr lang="zh-TW" altLang="en-US" sz="2000" dirty="0" smtClean="0"/>
              <a:t>守法的重要性。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/>
              <a:t>                 </a:t>
            </a:r>
            <a:r>
              <a:rPr lang="zh-TW" altLang="en-US" sz="2000" dirty="0" smtClean="0"/>
              <a:t> </a:t>
            </a:r>
            <a:r>
              <a:rPr lang="zh-TW" altLang="en-US" sz="2000" b="1" dirty="0" smtClean="0"/>
              <a:t>肆</a:t>
            </a:r>
            <a:r>
              <a:rPr lang="zh-TW" altLang="en-US" sz="2000" dirty="0" smtClean="0"/>
              <a:t>、結論</a:t>
            </a:r>
            <a:r>
              <a:rPr lang="zh-TW" altLang="en-US" sz="2000" dirty="0"/>
              <a:t>。</a:t>
            </a:r>
            <a:endParaRPr lang="en-US" altLang="zh-TW" sz="2000" dirty="0" smtClean="0"/>
          </a:p>
          <a:p>
            <a:endParaRPr lang="zh-TW" altLang="en-US" dirty="0"/>
          </a:p>
          <a:p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       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08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936104"/>
            <a:ext cx="835292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壹、家有家法、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國有國法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550" y="1818005"/>
            <a:ext cx="7776845" cy="232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舉例：家暴屬少年法庭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學校校規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商港法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屬特別法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800" b="1" dirty="0" smtClean="0">
                <a:solidFill>
                  <a:srgbClr val="0824F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國安法共碟等案</a:t>
            </a:r>
            <a:endParaRPr lang="zh-TW" altLang="en-US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104"/>
            <a:ext cx="2889014" cy="26369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36712"/>
            <a:ext cx="2568305" cy="23187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115"/>
            <a:ext cx="2889014" cy="290688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61048"/>
            <a:ext cx="2564888" cy="2972624"/>
          </a:xfrm>
          <a:prstGeom prst="rect">
            <a:avLst/>
          </a:prstGeom>
        </p:spPr>
      </p:pic>
      <p:pic>
        <p:nvPicPr>
          <p:cNvPr id="1026" name="Picture 2" descr="D:\2017.09.02\106生命教育\14913793168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14" y="2132856"/>
            <a:ext cx="36992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13316" name="Picture 4" descr="C:\Users\user\Desktop\149480258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6104"/>
            <a:ext cx="792088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13315" name="Picture 3" descr="C:\Users\user\Desktop\149480268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6104"/>
            <a:ext cx="792088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9218" name="Picture 2" descr="C:\Users\user\Desktop\150467607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6104"/>
            <a:ext cx="842493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6104"/>
          </a:xfrm>
          <a:prstGeom prst="rect">
            <a:avLst/>
          </a:prstGeom>
        </p:spPr>
      </p:pic>
      <p:pic>
        <p:nvPicPr>
          <p:cNvPr id="4098" name="Picture 2" descr="http://www.webdo.com.tw/admin2/upload_file/31/1501980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Presentation</Application>
  <PresentationFormat>如螢幕大小 (4:3)</PresentationFormat>
  <Paragraphs>70</Paragraphs>
  <Slides>17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標楷體</vt:lpstr>
      <vt:lpstr>新細明體</vt:lpstr>
      <vt:lpstr>Calibri</vt:lpstr>
      <vt:lpstr>Microsoft YaHei</vt:lpstr>
      <vt:lpstr>Arial Unicode MS</vt:lpstr>
      <vt:lpstr>Office 佈景主題</vt:lpstr>
      <vt:lpstr>高雄市海巡之友會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高雄市海巡之友會</dc:title>
  <dc:creator>user</dc:creator>
  <cp:lastModifiedBy>Asus</cp:lastModifiedBy>
  <cp:revision>51</cp:revision>
  <cp:lastPrinted>2016-02-18T04:47:00Z</cp:lastPrinted>
  <dcterms:created xsi:type="dcterms:W3CDTF">2016-02-16T11:50:00Z</dcterms:created>
  <dcterms:modified xsi:type="dcterms:W3CDTF">2026-04-20T06:17:10Z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6D7326001EFC4E9D84329E5687001DA6_13</vt:lpwstr>
  </property>
  <property fmtid="{D5CDD505-2E9C-101B-9397-08002B2CF9AE}" pid="3" name="KSOProductBuildVer">
    <vt:lpwstr>3076-12.2.0.23155</vt:lpwstr>
  </property>
</Properties>
</file>